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7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Zhou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 smtClean="0">
                <a:latin typeface="Arial" charset="0"/>
              </a:rPr>
              <a:t>CATT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(SA3#115 2024-02-26  2024-03-01 Athens, GR)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TR skeleton +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2 (SA3#115-adhoc-e 2024-04-15  2024-04-19 E-Meeting)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Key Issues +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3 (SA3#116  2024-05-20  2024-05-24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Korea, KR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4 (SA3#117  2024-08-19  2024-08-23 Maastricht , NL)</a:t>
            </a: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+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5 (SA3#118  2024-10-14  2024-10-18 India, IN)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updates + Conclusions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+ 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 WID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  <a:endParaRPr lang="en-US" altLang="zh-CN" sz="12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6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SA3#119  2024-11-11 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2024-11-15 Orlando , US)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+ WID Proposal</a:t>
            </a:r>
            <a:endParaRPr lang="en-US" altLang="zh-CN" sz="12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7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SA3#120  2025-02-17 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2025-02-21 Athens, Greece)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FS_5GSAT_Ph3 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scope has been set.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architecture and security assumptions have been </a:t>
            </a:r>
            <a:r>
              <a:rPr lang="en-US" altLang="de-DE" sz="1200" b="1" dirty="0" smtClean="0"/>
              <a:t>set.</a:t>
            </a:r>
            <a:endParaRPr lang="en-US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/>
              <a:t>There are 2 key issue</a:t>
            </a:r>
            <a:r>
              <a:rPr lang="en-US" altLang="zh-CN" sz="1200" b="1" dirty="0" smtClean="0"/>
              <a:t>s</a:t>
            </a:r>
            <a:r>
              <a:rPr lang="en-US" altLang="de-DE" sz="1200" b="1" dirty="0" smtClean="0"/>
              <a:t> </a:t>
            </a:r>
            <a:r>
              <a:rPr lang="en-US" altLang="de-DE" sz="1200" b="1" dirty="0"/>
              <a:t>for </a:t>
            </a:r>
            <a:r>
              <a:rPr lang="en-US" altLang="de-DE" sz="1200" b="1" dirty="0" smtClean="0"/>
              <a:t>Store </a:t>
            </a:r>
            <a:r>
              <a:rPr lang="en-US" altLang="de-DE" sz="1200" b="1" dirty="0"/>
              <a:t>and Forward Satellite Operation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There </a:t>
            </a:r>
            <a:r>
              <a:rPr lang="en-US" altLang="de-DE" sz="1200" b="1" dirty="0" smtClean="0"/>
              <a:t>are </a:t>
            </a:r>
            <a:r>
              <a:rPr lang="en-US" altLang="de-DE" sz="1200" b="1" dirty="0" smtClean="0"/>
              <a:t>38 </a:t>
            </a:r>
            <a:r>
              <a:rPr lang="en-US" altLang="de-DE" sz="1200" b="1" dirty="0"/>
              <a:t>solutions in the TR</a:t>
            </a:r>
            <a:r>
              <a:rPr lang="en-US" altLang="de-DE" sz="1200" b="1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/>
              <a:t>All conclusions have been set</a:t>
            </a:r>
            <a:endParaRPr lang="de-DE" altLang="de-DE" sz="1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>
                <a:solidFill>
                  <a:prstClr val="black"/>
                </a:solidFill>
              </a:rPr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b="1" dirty="0" smtClean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sz="1200" b="1" dirty="0" smtClean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439756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February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33.700-29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5 </a:t>
            </a:r>
            <a:r>
              <a:rPr lang="en-GB" sz="1400" dirty="0" smtClean="0"/>
              <a:t>TUs used by SA3#115, </a:t>
            </a:r>
            <a:r>
              <a:rPr lang="en-GB" altLang="zh-CN" sz="1400" dirty="0" smtClean="0"/>
              <a:t>SA3#115Adhoc-e</a:t>
            </a:r>
            <a:r>
              <a:rPr lang="en-US" altLang="zh-CN" sz="1400" dirty="0" smtClean="0"/>
              <a:t>,</a:t>
            </a:r>
            <a:r>
              <a:rPr lang="en-GB" altLang="zh-CN" sz="1400" dirty="0" smtClean="0"/>
              <a:t> </a:t>
            </a:r>
            <a:r>
              <a:rPr lang="en-GB" altLang="zh-CN" sz="1400" dirty="0"/>
              <a:t>SA3#116 , </a:t>
            </a:r>
            <a:r>
              <a:rPr lang="en-GB" altLang="zh-CN" sz="1400" dirty="0" smtClean="0"/>
              <a:t>SA3#117</a:t>
            </a:r>
            <a:r>
              <a:rPr lang="en-GB" altLang="zh-CN" sz="1400" dirty="0"/>
              <a:t> , </a:t>
            </a:r>
            <a:r>
              <a:rPr lang="en-GB" altLang="zh-CN" sz="1400" dirty="0" smtClean="0"/>
              <a:t>SA3#118 </a:t>
            </a:r>
            <a:r>
              <a:rPr lang="en-GB" altLang="zh-CN" sz="1400" dirty="0"/>
              <a:t>, </a:t>
            </a:r>
            <a:r>
              <a:rPr lang="en-GB" altLang="zh-CN" sz="1400" dirty="0" smtClean="0"/>
              <a:t>SA3#119</a:t>
            </a:r>
            <a:r>
              <a:rPr lang="en-GB" altLang="zh-CN" sz="1400" dirty="0"/>
              <a:t> , </a:t>
            </a:r>
            <a:r>
              <a:rPr lang="en-GB" altLang="zh-CN" sz="1400" dirty="0" smtClean="0"/>
              <a:t>SA3#120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noProof="0" dirty="0" smtClean="0">
                <a:solidFill>
                  <a:prstClr val="black"/>
                </a:solidFill>
              </a:rPr>
              <a:t>None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8540</TotalTime>
  <Words>244</Words>
  <Application>Microsoft Office PowerPoint</Application>
  <PresentationFormat>全屏显示(4:3)</PresentationFormat>
  <Paragraphs>75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FS_5GSAT_Ph3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1326</cp:revision>
  <dcterms:created xsi:type="dcterms:W3CDTF">2008-08-30T09:32:10Z</dcterms:created>
  <dcterms:modified xsi:type="dcterms:W3CDTF">2025-02-27T00:56:41Z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