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5" d="100"/>
          <a:sy n="85" d="100"/>
        </p:scale>
        <p:origin x="1122" y="84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2/28/2025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2/28/2025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3_Security/TSGS3_120_Athens/docs/S3-250779.z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3gpp.org/ftp/tsg_sa/WG3_Security/TSGS3_120_Athens/docs/S3-251166.zip" TargetMode="External"/><Relationship Id="rId4" Type="http://schemas.openxmlformats.org/officeDocument/2006/relationships/hyperlink" Target="https://www.3gpp.org/ftp/tsg_sa/WG3_Security/TSGS3_120_Athens/docs/S3-251054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smtClean="0"/>
              <a:t>‘</a:t>
            </a:r>
            <a:r>
              <a:rPr lang="en-IN" dirty="0" err="1" smtClean="0"/>
              <a:t>Metaverse_Sec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smtClean="0"/>
              <a:t>Rohini </a:t>
            </a:r>
            <a:r>
              <a:rPr lang="en-US" altLang="en-US" sz="2000" b="1" dirty="0" err="1" smtClean="0"/>
              <a:t>Rajendran</a:t>
            </a:r>
            <a:r>
              <a:rPr lang="en-US" altLang="en-US" sz="2000" b="1" dirty="0" smtClean="0"/>
              <a:t> (Samsung)</a:t>
            </a:r>
          </a:p>
          <a:p>
            <a:pPr>
              <a:lnSpc>
                <a:spcPct val="80000"/>
              </a:lnSpc>
            </a:pPr>
            <a:r>
              <a:rPr lang="en-US" altLang="en-US" sz="2000" b="1" dirty="0" err="1" smtClean="0"/>
              <a:t>Lihui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Xiong</a:t>
            </a:r>
            <a:r>
              <a:rPr lang="en-US" altLang="en-US" sz="2000" b="1" dirty="0" smtClean="0"/>
              <a:t> (OPPO)</a:t>
            </a:r>
            <a:r>
              <a:rPr lang="en-GB" sz="1800" b="1" dirty="0" smtClean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SA3#120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Skeleton was approved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S3‑250779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Work Item exception was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approved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4"/>
              </a:rPr>
              <a:t>S3‑251054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(to be completed by June SA#108 plenary).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Living document on </a:t>
            </a:r>
            <a:r>
              <a:rPr lang="en-CA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Metaverse_Sec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was approved (</a:t>
            </a:r>
            <a:r>
              <a:rPr lang="en-CA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draftCR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  <a:hlinkClick r:id="rId5"/>
              </a:rPr>
              <a:t>S3‑251166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was revised to add new Work Tasks based on concluded key issues (KI#3 &amp; KI#4)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SA3#121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Complete the security procedure for authentication and authorization of spatial localization services.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Introduce the security procedure for authentication and authorization of digital asset services (as per conclusion of KI#3 &amp; #4 in TR 33.721).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SA3#122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Detail the security procedure for privacy exposure.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2.5 TUs planned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‘</a:t>
            </a:r>
            <a:r>
              <a:rPr lang="en-US" sz="2400" dirty="0" err="1" smtClean="0">
                <a:solidFill>
                  <a:srgbClr val="FF0000"/>
                </a:solidFill>
              </a:rPr>
              <a:t>Metaverse_Sec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434973" y="2703046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New clauses for the security of metaverse services to be introduced in TS 33.434: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Authentication </a:t>
            </a:r>
            <a:r>
              <a:rPr lang="en-IN" altLang="de-DE" sz="1200" dirty="0"/>
              <a:t>and authorization for spatial localization services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zh-CN" sz="1200" dirty="0"/>
              <a:t>Authentication and authorization for digital asset services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Privacy protection for user information exposure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None</a:t>
            </a: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SA3#120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834431"/>
              </p:ext>
            </p:extLst>
          </p:nvPr>
        </p:nvGraphicFramePr>
        <p:xfrm>
          <a:off x="368621" y="1243501"/>
          <a:ext cx="8687186" cy="132858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1060060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5G mobile </a:t>
                      </a:r>
                      <a:r>
                        <a:rPr lang="en-IN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Metaverse_Sec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Mar-2025;</a:t>
                      </a:r>
                    </a:p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New target – June -2025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</a:t>
            </a:r>
            <a:r>
              <a:rPr lang="de-DE" altLang="de-DE" sz="1800" b="1" dirty="0" smtClean="0"/>
              <a:t>issues</a:t>
            </a:r>
            <a:endParaRPr lang="en-US" altLang="en-GB" sz="1400" dirty="0" smtClean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 smtClean="0">
                <a:cs typeface="+mn-ea"/>
              </a:rPr>
              <a:t>Procedure for the following in TS 33.434: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en-GB" sz="1400" dirty="0">
                <a:cs typeface="+mn-ea"/>
              </a:rPr>
              <a:t>Authentication and authorization for spatial localization services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en-GB" sz="1400" dirty="0">
                <a:cs typeface="+mn-ea"/>
              </a:rPr>
              <a:t>Authentication and authorization for digital asset services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IN" altLang="en-GB" sz="1400" dirty="0">
                <a:cs typeface="+mn-ea"/>
              </a:rPr>
              <a:t>Privacy protection for user information exposure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None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/>
              <a:t>SA3#120 – 0.5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>
                <a:sym typeface="+mn-ea"/>
              </a:rPr>
              <a:t>SA3#</a:t>
            </a:r>
            <a:r>
              <a:rPr lang="en-US" altLang="en-GB" sz="1200" dirty="0" smtClean="0">
                <a:sym typeface="+mn-ea"/>
              </a:rPr>
              <a:t>121</a:t>
            </a:r>
            <a:r>
              <a:rPr lang="en-GB" sz="1200" dirty="0" smtClean="0">
                <a:sym typeface="+mn-ea"/>
              </a:rPr>
              <a:t> –</a:t>
            </a:r>
            <a:r>
              <a:rPr lang="en-US" altLang="en-GB" sz="1200" dirty="0" smtClean="0">
                <a:sym typeface="+mn-ea"/>
              </a:rPr>
              <a:t> </a:t>
            </a:r>
            <a:r>
              <a:rPr lang="en-US" altLang="en-GB" sz="1200" dirty="0">
                <a:sym typeface="+mn-ea"/>
              </a:rPr>
              <a:t>1</a:t>
            </a:r>
            <a:r>
              <a:rPr lang="en-US" altLang="en-GB" sz="1200" dirty="0" smtClean="0">
                <a:sym typeface="+mn-ea"/>
              </a:rPr>
              <a:t> </a:t>
            </a:r>
            <a:r>
              <a:rPr lang="en-US" altLang="en-GB" sz="1200" dirty="0" smtClean="0">
                <a:sym typeface="+mn-ea"/>
              </a:rPr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ym typeface="+mn-ea"/>
              </a:rPr>
              <a:t>SA3#122 – </a:t>
            </a:r>
            <a:r>
              <a:rPr lang="en-US" sz="1200" dirty="0">
                <a:sym typeface="+mn-ea"/>
              </a:rPr>
              <a:t>1</a:t>
            </a:r>
            <a:r>
              <a:rPr lang="en-US" sz="1200" dirty="0" smtClean="0">
                <a:sym typeface="+mn-ea"/>
              </a:rPr>
              <a:t> </a:t>
            </a:r>
            <a:r>
              <a:rPr lang="en-US" sz="1200" dirty="0" smtClean="0">
                <a:sym typeface="+mn-ea"/>
              </a:rPr>
              <a:t>TU</a:t>
            </a: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sym typeface="+mn-ea"/>
              </a:rPr>
              <a:t>SA3#122 – complete the normative work</a:t>
            </a:r>
            <a:endParaRPr lang="en-US" altLang="zh-CN" sz="1400" b="1" dirty="0">
              <a:solidFill>
                <a:prstClr val="black"/>
              </a:solidFill>
              <a:ea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‘‘</a:t>
            </a:r>
            <a:r>
              <a:rPr lang="en-US" sz="2000" dirty="0" err="1" smtClean="0">
                <a:solidFill>
                  <a:srgbClr val="FF0000"/>
                </a:solidFill>
              </a:rPr>
              <a:t>Metaverse_Sec</a:t>
            </a:r>
            <a:r>
              <a:rPr lang="en-US" sz="2000" dirty="0" smtClean="0">
                <a:solidFill>
                  <a:srgbClr val="FF0000"/>
                </a:solidFill>
              </a:rPr>
              <a:t>‘‘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300</Words>
  <Application>Microsoft Office PowerPoint</Application>
  <PresentationFormat>On-screen Show (4:3)</PresentationFormat>
  <Paragraphs>75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‘Metaverse_Sec’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Samsung</cp:lastModifiedBy>
  <cp:revision>1343</cp:revision>
  <dcterms:created xsi:type="dcterms:W3CDTF">2008-08-30T09:32:00Z</dcterms:created>
  <dcterms:modified xsi:type="dcterms:W3CDTF">2025-02-28T04:12:53Z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