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6" r:id="rId5"/>
    <p:sldId id="797" r:id="rId6"/>
    <p:sldId id="798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8" d="100"/>
          <a:sy n="118" d="100"/>
        </p:scale>
        <p:origin x="96" y="46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>
                <a:sym typeface="+mn-ea"/>
              </a:rPr>
              <a:t>SA WG3 </a:t>
            </a:r>
            <a:r>
              <a:rPr lang="fr-FR" dirty="0" err="1">
                <a:sym typeface="+mn-ea"/>
              </a:rPr>
              <a:t>Status</a:t>
            </a:r>
            <a:r>
              <a:rPr lang="fr-FR" dirty="0">
                <a:sym typeface="+mn-ea"/>
              </a:rPr>
              <a:t> report for </a:t>
            </a:r>
            <a:r>
              <a:rPr lang="fr-FR" dirty="0">
                <a:sym typeface="+mn-ea"/>
              </a:rPr>
              <a:t>FS_</a:t>
            </a:r>
            <a:r>
              <a:rPr lang="en-US" altLang="fr-FR" dirty="0">
                <a:sym typeface="+mn-ea"/>
              </a:rPr>
              <a:t>EDGE_Ph3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>
                <a:sym typeface="+mn-ea"/>
              </a:rPr>
              <a:t>Ge Yao (</a:t>
            </a:r>
            <a:r>
              <a:rPr lang="en-US" altLang="en-GB" sz="2000" b="1" dirty="0">
                <a:latin typeface="Arial" panose="020B0604020202020204" pitchFamily="34" charset="0"/>
                <a:sym typeface="+mn-ea"/>
              </a:rPr>
              <a:t>China Unicom)</a:t>
            </a:r>
            <a:endParaRPr lang="en-GB" sz="2000" b="1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Tx/>
              <a:buSzTx/>
              <a:buNone/>
            </a:pPr>
            <a:r>
              <a:rPr lang="en-US" altLang="en-US" sz="2000" b="1" dirty="0">
                <a:sym typeface="+mn-ea"/>
              </a:rPr>
              <a:t>Bo Zhang (Huawei)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042670"/>
            <a:ext cx="4674235" cy="5273675"/>
          </a:xfrm>
        </p:spPr>
        <p:txBody>
          <a:bodyPr/>
          <a:lstStyle/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sz="18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</a:t>
            </a:r>
            <a:r>
              <a:rPr lang="en-US" alt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on UE info verification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GB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altLang="zh-CN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All </a:t>
            </a:r>
            <a:r>
              <a:rPr lang="en-US" altLang="zh-CN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altLang="zh-CN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 solution to be proposed.</a:t>
            </a:r>
            <a:endParaRPr lang="en-US" altLang="zh-CN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118</a:t>
            </a:r>
            <a:r>
              <a:rPr lang="en-CA" altLang="zh-CN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&amp; evaluation update</a:t>
            </a:r>
            <a:endParaRPr lang="en-US" altLang="zh-CN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SA3#120  meeting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</a:t>
            </a:r>
            <a:endParaRPr lang="en-CA" altLang="zh-CN" sz="18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Clean up and send TR for approval </a:t>
            </a:r>
            <a:endParaRPr lang="en-US" sz="14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Finalize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8912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33.749 v0.</a:t>
            </a:r>
            <a:r>
              <a:rPr lang="en-US" altLang="de-DE" sz="1400" dirty="0"/>
              <a:t>6</a:t>
            </a:r>
            <a:r>
              <a:rPr lang="de-DE" altLang="de-DE" sz="1400" dirty="0"/>
              <a:t>.0 contains scope, </a:t>
            </a:r>
            <a:r>
              <a:rPr lang="en-US" altLang="de-DE" sz="1400" dirty="0"/>
              <a:t>2</a:t>
            </a:r>
            <a:r>
              <a:rPr lang="de-DE" altLang="de-DE" sz="1400" dirty="0"/>
              <a:t> key issue</a:t>
            </a:r>
            <a:r>
              <a:rPr lang="en-US" altLang="de-DE" sz="1400" dirty="0"/>
              <a:t>s</a:t>
            </a:r>
            <a:r>
              <a:rPr lang="de-DE" altLang="de-DE" sz="1400" dirty="0"/>
              <a:t> and </a:t>
            </a:r>
            <a:r>
              <a:rPr lang="en-US" altLang="de-DE" sz="1400" dirty="0"/>
              <a:t>10</a:t>
            </a:r>
            <a:r>
              <a:rPr lang="de-DE" altLang="de-DE" sz="1400" dirty="0"/>
              <a:t> solution</a:t>
            </a:r>
            <a:r>
              <a:rPr lang="en-US" altLang="de-DE" sz="1400" dirty="0"/>
              <a:t>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sz="1400" dirty="0"/>
              <a:t>SA2 for system architecture, SA6 for EDGE application architecture</a:t>
            </a:r>
            <a:endParaRPr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/>
              </a:rPr>
              <a:t>None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000" dirty="0">
                <a:solidFill>
                  <a:srgbClr val="FF0000"/>
                </a:solidFill>
              </a:rPr>
              <a:t> status after 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435" cy="13550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36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1030036</a:t>
                      </a:r>
                      <a:endParaRPr lang="en-US" alt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of Support for Edge Computing in 5GC phase 3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EDGE_Ph3</a:t>
                      </a:r>
                      <a:endParaRPr lang="en-US" alt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December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Clean UP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Conclusion Update</a:t>
                      </a:r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SA3#115 Adhoc-e - 0.5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</a:t>
            </a:r>
            <a:r>
              <a:rPr lang="en-US" altLang="en-GB" sz="1400" dirty="0"/>
              <a:t>116</a:t>
            </a:r>
            <a:r>
              <a:rPr lang="en-GB" sz="1400" dirty="0"/>
              <a:t> -</a:t>
            </a:r>
            <a:r>
              <a:rPr lang="en-US" altLang="en-GB" sz="1400" dirty="0"/>
              <a:t>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SA3#117 - </a:t>
            </a:r>
            <a:r>
              <a:rPr lang="en-US" altLang="en-GB" sz="1400" dirty="0"/>
              <a:t>0.5</a:t>
            </a:r>
            <a:r>
              <a:rPr lang="en-GB" sz="1400" dirty="0"/>
              <a:t>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SA3#118 - 0.5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SA3#119 - 0.5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SA3#120 - 0.5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ym typeface="+mn-ea"/>
              </a:rPr>
              <a:t>N/A</a:t>
            </a:r>
            <a:endParaRPr lang="en-US" altLang="en-GB" sz="1400" dirty="0">
              <a:sym typeface="+mn-ea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N/A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1052</Words>
  <Application>WPS 演示</Application>
  <PresentationFormat>On-screen Show (4:3)</PresentationFormat>
  <Paragraphs>102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FS_EDGE_Ph3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Unicom</cp:lastModifiedBy>
  <cp:revision>1331</cp:revision>
  <dcterms:created xsi:type="dcterms:W3CDTF">2008-08-30T09:32:00Z</dcterms:created>
  <dcterms:modified xsi:type="dcterms:W3CDTF">2025-02-26T06:12:04Z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MSIP_Label_4d2f777e-4347-4fc6-823a-b44ab313546a_Enabled">
    <vt:lpwstr>true</vt:lpwstr>
  </property>
  <property fmtid="{D5CDD505-2E9C-101B-9397-08002B2CF9AE}" pid="14" name="MSIP_Label_4d2f777e-4347-4fc6-823a-b44ab313546a_SetDate">
    <vt:lpwstr>2024-08-28T15:14:06Z</vt:lpwstr>
  </property>
  <property fmtid="{D5CDD505-2E9C-101B-9397-08002B2CF9AE}" pid="15" name="MSIP_Label_4d2f777e-4347-4fc6-823a-b44ab313546a_Method">
    <vt:lpwstr>Standard</vt:lpwstr>
  </property>
  <property fmtid="{D5CDD505-2E9C-101B-9397-08002B2CF9AE}" pid="16" name="MSIP_Label_4d2f777e-4347-4fc6-823a-b44ab313546a_Name">
    <vt:lpwstr>Non-Public</vt:lpwstr>
  </property>
  <property fmtid="{D5CDD505-2E9C-101B-9397-08002B2CF9AE}" pid="17" name="MSIP_Label_4d2f777e-4347-4fc6-823a-b44ab313546a_SiteId">
    <vt:lpwstr>e351b779-f6d5-4e50-8568-80e922d180ae</vt:lpwstr>
  </property>
  <property fmtid="{D5CDD505-2E9C-101B-9397-08002B2CF9AE}" pid="18" name="MSIP_Label_4d2f777e-4347-4fc6-823a-b44ab313546a_ActionId">
    <vt:lpwstr>27498763-6d2d-49c7-b526-40807526cce8</vt:lpwstr>
  </property>
  <property fmtid="{D5CDD505-2E9C-101B-9397-08002B2CF9AE}" pid="19" name="MSIP_Label_4d2f777e-4347-4fc6-823a-b44ab313546a_ContentBits">
    <vt:lpwstr>0</vt:lpwstr>
  </property>
  <property fmtid="{D5CDD505-2E9C-101B-9397-08002B2CF9AE}" pid="20" name="ICV">
    <vt:lpwstr>FA1EAE21FF654FD892EB77E51BA54692</vt:lpwstr>
  </property>
  <property fmtid="{D5CDD505-2E9C-101B-9397-08002B2CF9AE}" pid="21" name="KSOProductBuildVer">
    <vt:lpwstr>2052-11.8.2.12085</vt:lpwstr>
  </property>
</Properties>
</file>