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7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2/27/2025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2/27/2025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‘AIML_CN_SEC’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Chang Liu (China Mobile)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Li Hu (vivo)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0741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4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.5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(2024.2):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SID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115e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(2024.4):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new KIs added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SA3#116  meeting 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(2024.5, we are here):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 new KIs added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new solutions added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(2024.8):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 &amp; solution &amp; evaluation update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new solutions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conclusion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8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(2024.10):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9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(2024.11):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normative work phase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send TR for information and approval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start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‘AIML_CN_SEC’ overall plan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F37769-11E2-462E-848E-01F1B0E96CA8}"/>
              </a:ext>
            </a:extLst>
          </p:cNvPr>
          <p:cNvSpPr txBox="1">
            <a:spLocks/>
          </p:cNvSpPr>
          <p:nvPr/>
        </p:nvSpPr>
        <p:spPr bwMode="auto">
          <a:xfrm>
            <a:off x="4683031" y="1215118"/>
            <a:ext cx="3908878" cy="314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20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(2025.2):</a:t>
            </a: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Leave one EN to align with SA2 architecture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121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(2025.4)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phase, complete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Draft CR for TS 33.501 on Security aspect of AIML based LCS and VFL.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SA2 and RAN for architecture aspects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consider scenario of internal AF as a server for VFL authorization procedure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‘FS_AIML_CN_SEC’ status after SA3#116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00307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1060059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Core Network Enhanced Support for AIML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AIML_CN_SEC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Draft CR for TS 33.501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consider scenario of internal AF as a server for VFL authorization procedure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120</a:t>
            </a:r>
            <a:r>
              <a:rPr lang="en-GB" sz="1200" dirty="0"/>
              <a:t> - </a:t>
            </a:r>
            <a:r>
              <a:rPr lang="en-US" altLang="en-GB" sz="1200" dirty="0"/>
              <a:t>1 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SA3#x</a:t>
            </a:r>
            <a:r>
              <a:rPr lang="en-US" altLang="en-GB" sz="1200" dirty="0">
                <a:cs typeface="+mn-ea"/>
              </a:rPr>
              <a:t>xx - 0.5 TU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 #121 finalize normative work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311</Words>
  <Application>Microsoft Office PowerPoint</Application>
  <PresentationFormat>全屏显示(4:3)</PresentationFormat>
  <Paragraphs>79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‘AIML_CN_SEC’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r3</cp:lastModifiedBy>
  <cp:revision>1321</cp:revision>
  <dcterms:created xsi:type="dcterms:W3CDTF">2008-08-30T09:32:00Z</dcterms:created>
  <dcterms:modified xsi:type="dcterms:W3CDTF">2025-02-27T10:24:45Z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F08BFE1C40514CD58C4096CBF103FA9D</vt:lpwstr>
  </property>
  <property fmtid="{D5CDD505-2E9C-101B-9397-08002B2CF9AE}" pid="14" name="KSOProductBuildVer">
    <vt:lpwstr>2052-11.8.2.12085</vt:lpwstr>
  </property>
</Properties>
</file>