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2A6EA8"/>
    <a:srgbClr val="FF7C80"/>
    <a:srgbClr val="FF3300"/>
    <a:srgbClr val="62A14D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4" d="100"/>
          <a:sy n="74" d="100"/>
        </p:scale>
        <p:origin x="2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/>
              <a:t>FS_AIML_CN_SEC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Chang Liu (China Mobile)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Li Hu (vivo)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07415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4.5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(2024.2):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en-GB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SID approved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115e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(2024.4):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 new KIs added</a:t>
            </a:r>
            <a:endParaRPr lang="en-US" sz="1200" dirty="0" err="1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SA3#116  meeting 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(2024.5):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 new KIs added</a:t>
            </a:r>
            <a:endParaRPr lang="en-US" sz="1200" dirty="0" err="1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13 new solutions added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7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(2024.8, we are here):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4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Kis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are complete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13 solutions update and evaluation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2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new solutions added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8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(2024.10):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Solution &amp; evaluation update 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conclusions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send TR for information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9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(2024.11):</a:t>
            </a:r>
            <a:endParaRPr lang="en-CA" altLang="zh-CN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conclusions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</a:t>
            </a: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end TR for approval 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</a:t>
            </a: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nitiate normative work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‘FS_AIML_CN_SEC’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Content Placeholder 7"/>
          <p:cNvSpPr txBox="1"/>
          <p:nvPr/>
        </p:nvSpPr>
        <p:spPr bwMode="auto">
          <a:xfrm>
            <a:off x="4683031" y="1215118"/>
            <a:ext cx="3908878" cy="314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20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(2025.2):</a:t>
            </a:r>
            <a:endParaRPr lang="en-CA" altLang="zh-CN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  <a:endParaRPr lang="en-CA" sz="16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121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(2025.4)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CA" sz="1600" kern="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122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(2025.5):</a:t>
            </a:r>
            <a:endParaRPr lang="en-CA" sz="1600" kern="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kern="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991699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This TR have 4 Kis and 15 solutions currently. 13 solutions have been evaluated</a:t>
            </a:r>
            <a:endParaRPr lang="en-GB" sz="12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SA2 and RAN for architecture aspects</a:t>
            </a:r>
            <a:endParaRPr lang="en-GB" sz="12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endParaRPr kumimoji="0" lang="de-DE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‘FS_AIML_CN_SEC’ status after SA3#116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140440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1030035</a:t>
                      </a:r>
                      <a:endParaRPr lang="en-GB" sz="1200" dirty="0" err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Core Network Enhanced Support for AIML</a:t>
                      </a:r>
                      <a:endParaRPr lang="en-US" sz="1200" b="1" i="0" u="none" strike="noStrike" kern="120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FS_AIML_CN_SEC</a:t>
                      </a:r>
                      <a:endParaRPr lang="en-GB" sz="1200" b="1" i="0" u="none" strike="noStrike" kern="1200" dirty="0" err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4 </a:t>
                      </a:r>
                      <a:r>
                        <a:rPr lang="en-US" altLang="en-GB" sz="1200" dirty="0" err="1">
                          <a:solidFill>
                            <a:srgbClr val="FF0000"/>
                          </a:solidFill>
                        </a:rPr>
                        <a:t>Kis</a:t>
                      </a: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 are complete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13 solutions update and evaluation 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2 new solutions added 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117</a:t>
            </a:r>
            <a:r>
              <a:rPr lang="en-GB" sz="1200" dirty="0"/>
              <a:t> - </a:t>
            </a:r>
            <a:r>
              <a:rPr lang="en-US" altLang="en-GB" sz="1200" dirty="0"/>
              <a:t>1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SA3#x</a:t>
            </a:r>
            <a:r>
              <a:rPr lang="en-US" altLang="en-GB" sz="1200" dirty="0">
                <a:cs typeface="+mn-ea"/>
              </a:rPr>
              <a:t>xx - 2.5 TU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SA3#119 send TR for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 #122 finalize normative phase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FS_AIML_CN_SEC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1387</Words>
  <Application>WPS 演示</Application>
  <PresentationFormat>全屏显示(4:3)</PresentationFormat>
  <Paragraphs>112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‘FS_AIML_CN_SEC’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1325</cp:revision>
  <dcterms:created xsi:type="dcterms:W3CDTF">2008-08-30T09:32:00Z</dcterms:created>
  <dcterms:modified xsi:type="dcterms:W3CDTF">2024-08-27T06:41:07Z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F08BFE1C40514CD58C4096CBF103FA9D</vt:lpwstr>
  </property>
  <property fmtid="{D5CDD505-2E9C-101B-9397-08002B2CF9AE}" pid="14" name="KSOProductBuildVer">
    <vt:lpwstr>2052-11.8.2.12085</vt:lpwstr>
  </property>
</Properties>
</file>