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303" r:id="rId5"/>
    <p:sldId id="793" r:id="rId6"/>
    <p:sldId id="792" r:id="rId7"/>
  </p:sldIdLst>
  <p:sldSz cx="9144000" cy="6858000" type="screen4x3"/>
  <p:notesSz cx="6797675" cy="9928225"/>
  <p:custDataLst>
    <p:tags r:id="rId10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8" autoAdjust="0"/>
    <p:restoredTop sz="94980" autoAdjust="0"/>
  </p:normalViewPr>
  <p:slideViewPr>
    <p:cSldViewPr snapToGrid="0">
      <p:cViewPr varScale="1">
        <p:scale>
          <a:sx n="112" d="100"/>
          <a:sy n="112" d="100"/>
        </p:scale>
        <p:origin x="168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8/28/2024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‹Nr.›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8/28/2024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‹Nr.›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26076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 Work plan June,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‹Nr.›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err="1" smtClean="0"/>
              <a:t>draft</a:t>
            </a:r>
            <a:r>
              <a:rPr lang="fr-FR" dirty="0" smtClean="0"/>
              <a:t> TS 33.530 SCAS_5G_UDR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2544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Jörg Andreas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BSI Germany</a:t>
            </a: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(</a:t>
            </a:r>
            <a:r>
              <a:rPr lang="en-GB" sz="1800" b="1" dirty="0" smtClean="0">
                <a:latin typeface="Arial" charset="0"/>
              </a:rPr>
              <a:t>08/2024</a:t>
            </a:r>
            <a:r>
              <a:rPr lang="en-GB" sz="1800" b="1" dirty="0" smtClean="0">
                <a:latin typeface="Arial" charset="0"/>
              </a:rPr>
              <a:t>)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smtClean="0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Finalize s</a:t>
            </a:r>
            <a:r>
              <a:rPr lang="en-CA" sz="1200" dirty="0" smtClean="0"/>
              <a:t>pecific </a:t>
            </a:r>
            <a:r>
              <a:rPr lang="en-CA" sz="1200" dirty="0" smtClean="0"/>
              <a:t>UDR </a:t>
            </a:r>
            <a:r>
              <a:rPr lang="en-CA" sz="1200" dirty="0"/>
              <a:t>test </a:t>
            </a:r>
            <a:r>
              <a:rPr lang="en-CA" sz="1200" dirty="0" smtClean="0"/>
              <a:t>cases based on security requirements for UDR (33.501)</a:t>
            </a:r>
            <a:endParaRPr lang="en-CA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Finalize o</a:t>
            </a:r>
            <a:r>
              <a:rPr lang="en-CA" sz="1200" dirty="0" smtClean="0"/>
              <a:t>verall </a:t>
            </a:r>
            <a:r>
              <a:rPr lang="en-CA" sz="1200" dirty="0"/>
              <a:t>clause 4 </a:t>
            </a:r>
            <a:r>
              <a:rPr lang="en-CA" sz="1200" dirty="0" smtClean="0"/>
              <a:t>SCAS </a:t>
            </a:r>
            <a:r>
              <a:rPr lang="en-CA" sz="1200" dirty="0" smtClean="0"/>
              <a:t>test content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451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SCAS_5G_UDR WP status after SA3 #</a:t>
            </a:r>
            <a:r>
              <a:rPr lang="en-US" sz="2000" dirty="0" smtClean="0">
                <a:solidFill>
                  <a:srgbClr val="FF0000"/>
                </a:solidFill>
              </a:rPr>
              <a:t>117 Maastricht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366166"/>
              </p:ext>
            </p:extLst>
          </p:nvPr>
        </p:nvGraphicFramePr>
        <p:xfrm>
          <a:off x="301625" y="1287463"/>
          <a:ext cx="8687186" cy="92002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8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14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7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1010010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5G Security Assurance Specification (SCAS) for the Unified Data Repository (UDR) </a:t>
                      </a:r>
                      <a:endParaRPr lang="en-US" sz="12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SCAS_5G_UDR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UDR specific test cases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 smtClean="0">
                          <a:solidFill>
                            <a:schemeClr val="tx1"/>
                          </a:solidFill>
                        </a:rPr>
                        <a:t>pCR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against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33.530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Define normative baseline for UDR SCAS </a:t>
            </a:r>
            <a:r>
              <a:rPr lang="en-US" altLang="zh-CN" sz="1200" dirty="0" err="1" smtClean="0"/>
              <a:t>Testcases</a:t>
            </a:r>
            <a:endParaRPr lang="en-US" altLang="zh-CN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Draft CR</a:t>
            </a:r>
            <a:r>
              <a:rPr lang="en-US" altLang="zh-CN" sz="1200" dirty="0" smtClean="0"/>
              <a:t> </a:t>
            </a:r>
            <a:r>
              <a:rPr lang="en-US" altLang="zh-CN" sz="1200" dirty="0" smtClean="0"/>
              <a:t>in 33.501 regarding </a:t>
            </a:r>
            <a:r>
              <a:rPr lang="en-CA" sz="1200" dirty="0"/>
              <a:t>security requirements for </a:t>
            </a:r>
            <a:r>
              <a:rPr lang="en-CA" sz="1200" dirty="0" smtClean="0"/>
              <a:t>UDR</a:t>
            </a:r>
            <a:endParaRPr lang="en-US" altLang="zh-CN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Further elaborate </a:t>
            </a:r>
            <a:r>
              <a:rPr lang="en-US" altLang="zh-CN" sz="1200" dirty="0"/>
              <a:t>draft </a:t>
            </a:r>
            <a:r>
              <a:rPr lang="en-US" altLang="zh-CN" sz="1200" dirty="0" smtClean="0"/>
              <a:t>TS 33.530 (UDR </a:t>
            </a:r>
            <a:r>
              <a:rPr lang="en-US" altLang="zh-CN" sz="1200" dirty="0"/>
              <a:t>SCAS)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Defining the </a:t>
            </a:r>
            <a:r>
              <a:rPr lang="en-US" altLang="zh-CN" sz="1200" dirty="0" smtClean="0"/>
              <a:t>assets </a:t>
            </a:r>
            <a:r>
              <a:rPr lang="en-US" altLang="zh-CN" sz="1200" dirty="0"/>
              <a:t>and </a:t>
            </a:r>
            <a:r>
              <a:rPr lang="en-US" altLang="zh-CN" sz="1200" dirty="0" smtClean="0"/>
              <a:t>threats for key transfer between UDR and other NFs (CR to 33.926)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Defining specific UDR </a:t>
            </a:r>
            <a:r>
              <a:rPr lang="en-US" altLang="zh-CN" sz="1200" dirty="0"/>
              <a:t>SCAS test </a:t>
            </a:r>
            <a:r>
              <a:rPr lang="en-US" altLang="zh-CN" sz="1200" dirty="0" smtClean="0"/>
              <a:t>cases regarding storage transfer security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33940229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1327852" y="2467620"/>
            <a:ext cx="7396599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 smtClean="0"/>
              <a:t>Pending</a:t>
            </a:r>
            <a:r>
              <a:rPr lang="de-DE" altLang="de-DE" sz="1400" b="1" dirty="0" smtClean="0"/>
              <a:t> Work:</a:t>
            </a:r>
            <a:endParaRPr lang="de-DE" altLang="de-DE" sz="1400" b="1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Agreement about</a:t>
            </a:r>
            <a:r>
              <a:rPr lang="en-US" sz="1200" dirty="0" smtClean="0"/>
              <a:t> </a:t>
            </a:r>
            <a:r>
              <a:rPr lang="en-US" sz="1200" dirty="0" smtClean="0"/>
              <a:t>specific </a:t>
            </a:r>
            <a:r>
              <a:rPr lang="en-US" sz="1200" dirty="0" smtClean="0"/>
              <a:t>test cases in SA3 at </a:t>
            </a:r>
            <a:r>
              <a:rPr lang="en-US" sz="1200" dirty="0" smtClean="0"/>
              <a:t>the basis of normative security requirements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Elaborating </a:t>
            </a:r>
            <a:r>
              <a:rPr lang="en-US" sz="1200" dirty="0" smtClean="0"/>
              <a:t>the issues of key transfer and storing between UDM and UDR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Finishing the TS 33.530 contents for Rel-19 </a:t>
            </a:r>
            <a:r>
              <a:rPr lang="en-US" sz="1200" dirty="0" smtClean="0"/>
              <a:t>SCAS </a:t>
            </a:r>
            <a:endParaRPr lang="en-US" sz="12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Cover Sheet and final TS wrap up</a:t>
            </a:r>
            <a:endParaRPr lang="en-US" sz="1400" b="1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</a:t>
            </a:r>
            <a:r>
              <a:rPr lang="de-DE" sz="1400" b="1" dirty="0" err="1" smtClean="0"/>
              <a:t>for</a:t>
            </a:r>
            <a:r>
              <a:rPr lang="de-DE" sz="1400" b="1" dirty="0"/>
              <a:t> </a:t>
            </a:r>
            <a:r>
              <a:rPr lang="de-DE" sz="1400" b="1" dirty="0" err="1" smtClean="0"/>
              <a:t>upcoming</a:t>
            </a:r>
            <a:r>
              <a:rPr lang="de-DE" sz="1400" b="1" dirty="0" smtClean="0"/>
              <a:t> Meetings </a:t>
            </a:r>
            <a:r>
              <a:rPr lang="de-DE" sz="1400" b="1" dirty="0" err="1" smtClean="0"/>
              <a:t>and</a:t>
            </a:r>
            <a:r>
              <a:rPr lang="de-DE" sz="1400" b="1" dirty="0" smtClean="0"/>
              <a:t> Plans </a:t>
            </a:r>
            <a:r>
              <a:rPr lang="de-DE" sz="1400" b="1" dirty="0" err="1" smtClean="0"/>
              <a:t>for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Completion</a:t>
            </a:r>
            <a:r>
              <a:rPr lang="de-DE" sz="1400" dirty="0" smtClean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SA3 #</a:t>
            </a:r>
            <a:r>
              <a:rPr lang="en-CA" sz="1200" dirty="0" smtClean="0"/>
              <a:t>118: finalize specific </a:t>
            </a:r>
            <a:r>
              <a:rPr lang="en-CA" sz="1200" dirty="0" smtClean="0"/>
              <a:t>UDR </a:t>
            </a:r>
            <a:r>
              <a:rPr lang="en-CA" sz="1200" dirty="0"/>
              <a:t>test </a:t>
            </a:r>
            <a:r>
              <a:rPr lang="en-CA" sz="1200" dirty="0" smtClean="0"/>
              <a:t>cases based on security requirements for UDR (TS 33.501) </a:t>
            </a:r>
            <a:endParaRPr lang="en-CA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SA3 </a:t>
            </a:r>
            <a:r>
              <a:rPr lang="en-CA" sz="1200" dirty="0" smtClean="0"/>
              <a:t>#119: TS cover sheet and finalization of TS 33.530 UDR SCAS Rel-19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451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SCAS_5G_UDR WP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 #</a:t>
            </a:r>
            <a:r>
              <a:rPr lang="en-US" sz="2000" dirty="0" smtClean="0">
                <a:solidFill>
                  <a:srgbClr val="FF0000"/>
                </a:solidFill>
              </a:rPr>
              <a:t>117 Maastricht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395060"/>
              </p:ext>
            </p:extLst>
          </p:nvPr>
        </p:nvGraphicFramePr>
        <p:xfrm>
          <a:off x="301625" y="1287463"/>
          <a:ext cx="8687186" cy="91139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8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14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7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1010010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5G Security Assurance Specification (SCAS) for the Unified Data Repository (UDR) </a:t>
                      </a:r>
                      <a:endParaRPr lang="en-US" sz="12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SCAS_5G_UDR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UDR specific test cases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 smtClean="0">
                          <a:solidFill>
                            <a:schemeClr val="tx1"/>
                          </a:solidFill>
                        </a:rPr>
                        <a:t>pCR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against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33.530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/////wUACg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UAAAACABAACy+T/5A8F9pDqrh6JhGfgl4EAAAAAAADAAAAAAADAAAAAwADAAAAAAD///////8DAAEA////////BQAAAAMAEAALz0QGwCy+kkWxCNyM/aPomQQAAAABAAMAAAACAAMAAAAEAAQAAQD///////8FAAAABAAQAAuyywzEtjp/RIAC+f5fZip4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AMOAAAAAAAAAAAAAP////+DAIMAAAAFX2lkABAAAAAEL5P/kDwX2kOquHomEZ+CXgNEYXRhABsAAAAETGlua2VkU2hhcGVEYXRhAAUAAAAAAAJOYW1lABkAAABMaW5rZWRTaGFwZXNEYXRhUHJvcGVydHkAEFZlcnNpb24AAAAAAAlMYXN0V3JpdGUADC8Teo4BAAAAAQD/////xgDGAAAABV9pZAAQAAAABM9EBsAsvpJFsQjcjP2j6JkDRGF0YQBTAAAACFByZXNlbnRhdGlvblNjYW5uZWRGb3JMaW5rZWRTaGFwZXMAAAJOdW1iZXJGb3JtYXRTZXBhcmF0b3JNb2RlAAoAAABBdXRvbWF0aWMAAAJOYW1lACQAAABMaW5rZWRTaGFwZVByZXNlbnRhdGlvblNldHRpbmdzRGF0YQAQVmVyc2lvbgAAAAAACUxhc3RXcml0ZQArLxN6jgEAAAACAP////+DAIMAAAAFX2lkABAAAAAEsssMxLY6f0SAAvn+X2YqeANEYXRhABsAAAAETGlua2VkU2hhcGVEYXRhAAUAAAAAAAJOYW1lABkAAABMaW5rZWRTaGFwZXNEYXRhUHJvcGVydHkAEFZlcnNpb24AAQAAAAlMYXN0V3JpdGUAHC8Teo4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hCwAAAAAAAAAAAAAgAf///////////////wAAAP///////////////wUAAAADAP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IBAwAAAAIA////////GgAGTGlua2VkU2hhcGVzRGF0YVByb3BlcnR5XzAEAAAAAAAFAAAAAwAFAAAABAAFAAAAAAD///////8DAAEBAwAAAAMA////////JQAGTGlua2VkU2hhcGVQcmVzZW50YXRpb25TZXR0aW5nc0RhdGFfMAQAAAABAAUAAAAAAAUAAAACAAQAAQEDAAAABAD///////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470418614713524"/>
  <p:tag name="EMPOWERCHARTSPROPERTIES_A_LENGTH" val="245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e32f50e1-6846-4d7d-ad60-ccd6877e6c5e"/>
    <ds:schemaRef ds:uri="5a888943-97ca-4c93-b605-714bb5e9e285"/>
    <ds:schemaRef ds:uri="http://schemas.microsoft.com/sharepoint/v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306</Words>
  <Application>Microsoft Office PowerPoint</Application>
  <PresentationFormat>Bildschirmpräsentation (4:3)</PresentationFormat>
  <Paragraphs>77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Times New Roman</vt:lpstr>
      <vt:lpstr>Office Theme</vt:lpstr>
      <vt:lpstr>SA WG3 Status report for draft TS 33.530 SCAS_5G_UDR</vt:lpstr>
      <vt:lpstr>PowerPoint-Präsentation</vt:lpstr>
      <vt:lpstr>PowerPoint-Präsentation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Andreas, Jörg</cp:lastModifiedBy>
  <cp:revision>1341</cp:revision>
  <dcterms:created xsi:type="dcterms:W3CDTF">2008-08-30T09:32:10Z</dcterms:created>
  <dcterms:modified xsi:type="dcterms:W3CDTF">2024-08-28T05:44:56Z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