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2" d="100"/>
          <a:sy n="102" d="100"/>
        </p:scale>
        <p:origin x="91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8/26/2024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8/26/2024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 smtClean="0"/>
              <a:t>SA3#117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b="1" dirty="0" smtClean="0"/>
              <a:t>MCXSec4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Tim Woodward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Motorola Solutions, </a:t>
            </a:r>
            <a:r>
              <a:rPr lang="en-GB" sz="1800" b="1" dirty="0" err="1" smtClean="0">
                <a:latin typeface="Arial" charset="0"/>
              </a:rPr>
              <a:t>Inc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0.3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 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Finalize security architecture for MC Logging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Finalize security architecture for MC Gateway UE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MCXSec4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overall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Feature is progressing according to plan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Logging Architecture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Gateway Architecture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 smtClean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 smtClean="0">
                <a:solidFill>
                  <a:srgbClr val="FF0000"/>
                </a:solidFill>
              </a:rPr>
              <a:t>MCXSec4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status </a:t>
            </a:r>
            <a:r>
              <a:rPr lang="en-US" sz="2000" dirty="0">
                <a:solidFill>
                  <a:srgbClr val="FF0000"/>
                </a:solidFill>
              </a:rPr>
              <a:t>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4102"/>
              </p:ext>
            </p:extLst>
          </p:nvPr>
        </p:nvGraphicFramePr>
        <p:xfrm>
          <a:off x="301625" y="1287463"/>
          <a:ext cx="8687186" cy="6654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1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1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06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Mission Critical security enhancements phase 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MCXSec4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 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TS 33.180</a:t>
                      </a:r>
                    </a:p>
                  </a:txBody>
                  <a:tcPr marL="27001" marR="2700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NONE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SA3#116 – </a:t>
            </a:r>
            <a:r>
              <a:rPr lang="en-GB" sz="1200" dirty="0" smtClean="0"/>
              <a:t>0.1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SA3#116 </a:t>
            </a:r>
            <a:r>
              <a:rPr lang="en-GB" sz="1200" b="1" dirty="0" smtClean="0"/>
              <a:t>- </a:t>
            </a:r>
            <a:r>
              <a:rPr lang="en-GB" sz="1200" b="1" dirty="0" smtClean="0"/>
              <a:t>0.2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+mn-cs"/>
              </a:rPr>
              <a:t>TSG#106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>
                <a:solidFill>
                  <a:srgbClr val="FF0000"/>
                </a:solidFill>
              </a:rPr>
              <a:t>MCXSec4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pending </a:t>
            </a:r>
            <a:r>
              <a:rPr lang="en-US" sz="2000" dirty="0">
                <a:solidFill>
                  <a:srgbClr val="FF0000"/>
                </a:solidFill>
              </a:rPr>
              <a:t>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infopath/2007/PartnerControls"/>
    <ds:schemaRef ds:uri="http://purl.org/dc/terms/"/>
    <ds:schemaRef ds:uri="71c5aaf6-e6ce-465b-b873-5148d2a4c105"/>
    <ds:schemaRef ds:uri="http://schemas.microsoft.com/office/2006/documentManagement/types"/>
    <ds:schemaRef ds:uri="e0d6c333-3612-4d65-a7f4-5976eb42d46a"/>
    <ds:schemaRef ds:uri="http://schemas.openxmlformats.org/package/2006/metadata/core-properties"/>
    <ds:schemaRef ds:uri="http://purl.org/dc/elements/1.1/"/>
    <ds:schemaRef ds:uri="http://www.w3.org/XML/1998/namespace"/>
    <ds:schemaRef ds:uri="c67c731b-696e-4d20-8664-fee8943d9cc6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8321</TotalTime>
  <Words>125</Words>
  <Application>Microsoft Office PowerPoint</Application>
  <PresentationFormat>On-screen Show (4:3)</PresentationFormat>
  <Paragraphs>62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MCXSec4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Woodward</cp:lastModifiedBy>
  <cp:revision>1312</cp:revision>
  <dcterms:created xsi:type="dcterms:W3CDTF">2008-08-30T09:32:10Z</dcterms:created>
  <dcterms:modified xsi:type="dcterms:W3CDTF">2024-08-26T13:15:36Z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