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80" d="100"/>
          <a:sy n="80" d="100"/>
        </p:scale>
        <p:origin x="44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仲野 有登" userId="9e40874b-b805-4e07-888c-48d147e9383f" providerId="ADAL" clId="{BBB5A2FC-8221-4C64-9303-4BF6854C131C}"/>
    <pc:docChg chg="undo redo custSel modSld modMainMaster">
      <pc:chgData name="仲野 有登" userId="9e40874b-b805-4e07-888c-48d147e9383f" providerId="ADAL" clId="{BBB5A2FC-8221-4C64-9303-4BF6854C131C}" dt="2024-08-27T01:10:50.931" v="161" actId="20577"/>
      <pc:docMkLst>
        <pc:docMk/>
      </pc:docMkLst>
      <pc:sldChg chg="modSp mod">
        <pc:chgData name="仲野 有登" userId="9e40874b-b805-4e07-888c-48d147e9383f" providerId="ADAL" clId="{BBB5A2FC-8221-4C64-9303-4BF6854C131C}" dt="2024-08-26T06:04:35.188" v="157" actId="20577"/>
        <pc:sldMkLst>
          <pc:docMk/>
          <pc:sldMk cId="2503194211" sldId="792"/>
        </pc:sldMkLst>
        <pc:spChg chg="mod">
          <ac:chgData name="仲野 有登" userId="9e40874b-b805-4e07-888c-48d147e9383f" providerId="ADAL" clId="{BBB5A2FC-8221-4C64-9303-4BF6854C131C}" dt="2024-08-26T06:04:35.188" v="157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仲野 有登" userId="9e40874b-b805-4e07-888c-48d147e9383f" providerId="ADAL" clId="{BBB5A2FC-8221-4C64-9303-4BF6854C131C}" dt="2024-08-26T05:59:55.682" v="5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仲野 有登" userId="9e40874b-b805-4e07-888c-48d147e9383f" providerId="ADAL" clId="{BBB5A2FC-8221-4C64-9303-4BF6854C131C}" dt="2024-08-26T06:02:28.476" v="131" actId="20577"/>
        <pc:sldMkLst>
          <pc:docMk/>
          <pc:sldMk cId="539970028" sldId="793"/>
        </pc:sldMkLst>
        <pc:spChg chg="mod">
          <ac:chgData name="仲野 有登" userId="9e40874b-b805-4e07-888c-48d147e9383f" providerId="ADAL" clId="{BBB5A2FC-8221-4C64-9303-4BF6854C131C}" dt="2024-08-26T06:02:28.476" v="131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仲野 有登" userId="9e40874b-b805-4e07-888c-48d147e9383f" providerId="ADAL" clId="{BBB5A2FC-8221-4C64-9303-4BF6854C131C}" dt="2024-08-26T06:00:50.541" v="59" actId="20577"/>
        <pc:sldMkLst>
          <pc:docMk/>
          <pc:sldMk cId="2954500837" sldId="794"/>
        </pc:sldMkLst>
        <pc:spChg chg="mod">
          <ac:chgData name="仲野 有登" userId="9e40874b-b805-4e07-888c-48d147e9383f" providerId="ADAL" clId="{BBB5A2FC-8221-4C64-9303-4BF6854C131C}" dt="2024-08-26T06:00:50.541" v="59" actId="20577"/>
          <ac:spMkLst>
            <pc:docMk/>
            <pc:sldMk cId="2954500837" sldId="794"/>
            <ac:spMk id="29716" creationId="{00000000-0000-0000-0000-000000000000}"/>
          </ac:spMkLst>
        </pc:spChg>
      </pc:sldChg>
      <pc:sldMasterChg chg="modSp mod">
        <pc:chgData name="仲野 有登" userId="9e40874b-b805-4e07-888c-48d147e9383f" providerId="ADAL" clId="{BBB5A2FC-8221-4C64-9303-4BF6854C131C}" dt="2024-08-27T01:10:50.931" v="161" actId="20577"/>
        <pc:sldMasterMkLst>
          <pc:docMk/>
          <pc:sldMasterMk cId="0" sldId="2147483729"/>
        </pc:sldMasterMkLst>
        <pc:spChg chg="mod">
          <ac:chgData name="仲野 有登" userId="9e40874b-b805-4e07-888c-48d147e9383f" providerId="ADAL" clId="{BBB5A2FC-8221-4C64-9303-4BF6854C131C}" dt="2024-08-27T01:10:50.931" v="161" actId="20577"/>
          <ac:spMkLst>
            <pc:docMk/>
            <pc:sldMasterMk cId="0" sldId="2147483729"/>
            <ac:spMk id="1026" creationId="{00000000-0000-0000-0000-000000000000}"/>
          </ac:spMkLst>
        </pc:spChg>
      </pc:sldMasterChg>
    </pc:docChg>
  </pc:docChgLst>
  <pc:docChgLst>
    <pc:chgData name="仲野 有登" userId="9e40874b-b805-4e07-888c-48d147e9383f" providerId="ADAL" clId="{A9F8B0A7-8467-4181-AB1C-0B6127302EF5}"/>
    <pc:docChg chg="undo custSel modSld">
      <pc:chgData name="仲野 有登" userId="9e40874b-b805-4e07-888c-48d147e9383f" providerId="ADAL" clId="{A9F8B0A7-8467-4181-AB1C-0B6127302EF5}" dt="2024-06-06T01:57:04.961" v="613" actId="20577"/>
      <pc:docMkLst>
        <pc:docMk/>
      </pc:docMkLst>
      <pc:sldChg chg="modSp mod">
        <pc:chgData name="仲野 有登" userId="9e40874b-b805-4e07-888c-48d147e9383f" providerId="ADAL" clId="{A9F8B0A7-8467-4181-AB1C-0B6127302EF5}" dt="2024-05-29T07:16:51.934" v="427" actId="20577"/>
        <pc:sldMkLst>
          <pc:docMk/>
          <pc:sldMk cId="0" sldId="303"/>
        </pc:sldMkLst>
        <pc:spChg chg="mod">
          <ac:chgData name="仲野 有登" userId="9e40874b-b805-4e07-888c-48d147e9383f" providerId="ADAL" clId="{A9F8B0A7-8467-4181-AB1C-0B6127302EF5}" dt="2024-05-29T07:16:51.934" v="427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仲野 有登" userId="9e40874b-b805-4e07-888c-48d147e9383f" providerId="ADAL" clId="{A9F8B0A7-8467-4181-AB1C-0B6127302EF5}" dt="2024-05-29T00:38:22.437" v="4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仲野 有登" userId="9e40874b-b805-4e07-888c-48d147e9383f" providerId="ADAL" clId="{A9F8B0A7-8467-4181-AB1C-0B6127302EF5}" dt="2024-06-06T01:57:04.961" v="613" actId="20577"/>
        <pc:sldMkLst>
          <pc:docMk/>
          <pc:sldMk cId="2503194211" sldId="792"/>
        </pc:sldMkLst>
        <pc:spChg chg="mod">
          <ac:chgData name="仲野 有登" userId="9e40874b-b805-4e07-888c-48d147e9383f" providerId="ADAL" clId="{A9F8B0A7-8467-4181-AB1C-0B6127302EF5}" dt="2024-05-29T00:39:04.977" v="8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仲野 有登" userId="9e40874b-b805-4e07-888c-48d147e9383f" providerId="ADAL" clId="{A9F8B0A7-8467-4181-AB1C-0B6127302EF5}" dt="2024-06-06T01:57:04.961" v="613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仲野 有登" userId="9e40874b-b805-4e07-888c-48d147e9383f" providerId="ADAL" clId="{A9F8B0A7-8467-4181-AB1C-0B6127302EF5}" dt="2024-05-29T00:39:54.875" v="53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仲野 有登" userId="9e40874b-b805-4e07-888c-48d147e9383f" providerId="ADAL" clId="{A9F8B0A7-8467-4181-AB1C-0B6127302EF5}" dt="2024-05-31T01:54:55.096" v="437" actId="6549"/>
        <pc:sldMkLst>
          <pc:docMk/>
          <pc:sldMk cId="539970028" sldId="793"/>
        </pc:sldMkLst>
        <pc:spChg chg="mod">
          <ac:chgData name="仲野 有登" userId="9e40874b-b805-4e07-888c-48d147e9383f" providerId="ADAL" clId="{A9F8B0A7-8467-4181-AB1C-0B6127302EF5}" dt="2024-05-29T02:11:03.777" v="368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仲野 有登" userId="9e40874b-b805-4e07-888c-48d147e9383f" providerId="ADAL" clId="{A9F8B0A7-8467-4181-AB1C-0B6127302EF5}" dt="2024-05-31T01:54:55.096" v="437" actId="6549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仲野 有登" userId="9e40874b-b805-4e07-888c-48d147e9383f" providerId="ADAL" clId="{A9F8B0A7-8467-4181-AB1C-0B6127302EF5}" dt="2024-05-31T01:55:10.454" v="443" actId="20577"/>
        <pc:sldMkLst>
          <pc:docMk/>
          <pc:sldMk cId="2954500837" sldId="794"/>
        </pc:sldMkLst>
        <pc:spChg chg="mod">
          <ac:chgData name="仲野 有登" userId="9e40874b-b805-4e07-888c-48d147e9383f" providerId="ADAL" clId="{A9F8B0A7-8467-4181-AB1C-0B6127302EF5}" dt="2024-05-29T02:11:09.255" v="369"/>
          <ac:spMkLst>
            <pc:docMk/>
            <pc:sldMk cId="2954500837" sldId="794"/>
            <ac:spMk id="3" creationId="{AA3F033D-2F5F-4BA9-884E-0224675AD20F}"/>
          </ac:spMkLst>
        </pc:spChg>
        <pc:spChg chg="mod">
          <ac:chgData name="仲野 有登" userId="9e40874b-b805-4e07-888c-48d147e9383f" providerId="ADAL" clId="{A9F8B0A7-8467-4181-AB1C-0B6127302EF5}" dt="2024-05-31T01:55:10.454" v="443" actId="20577"/>
          <ac:spMkLst>
            <pc:docMk/>
            <pc:sldMk cId="2954500837" sldId="794"/>
            <ac:spMk id="2971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SA3#117,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Work Plan for FS_CAT256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>Yuto Nakano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KDDI</a:t>
            </a:r>
          </a:p>
          <a:p>
            <a:pPr>
              <a:lnSpc>
                <a:spcPct val="80000"/>
              </a:lnSpc>
            </a:pPr>
            <a:r>
              <a:rPr lang="en-GB" altLang="en-US" sz="1800" b="1" dirty="0">
                <a:latin typeface="Arial" charset="0"/>
              </a:rPr>
              <a:t>Ivy Guo</a:t>
            </a:r>
          </a:p>
          <a:p>
            <a:pPr>
              <a:lnSpc>
                <a:spcPct val="80000"/>
              </a:lnSpc>
            </a:pPr>
            <a:r>
              <a:rPr lang="en-GB" altLang="en-US" sz="1800" b="1">
                <a:latin typeface="Arial" charset="0"/>
              </a:rPr>
              <a:t>Apple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116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meeting: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updated Assumptions and Conclusion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SA3#117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Get Annex contribution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Finalize TR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FS_CAT256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Updated assumption and conclusion are added to TR 33.700-41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It is concluded that there are currently no security threats against 128-bit algorithms in 5GS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ja-JP" sz="1200" dirty="0"/>
              <a:t>No key issues are identified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Analysis of backwards compatibility are added to TR </a:t>
            </a:r>
            <a:r>
              <a:rPr lang="en-US" altLang="de-DE" sz="1200" dirty="0"/>
              <a:t>33.700-41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FS_CAT256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978860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UID110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1020041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enabling a cryptographic algorithm transition to 256-bits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FS_CAT256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 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33.700-41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 –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 </a:t>
            </a:r>
            <a:r>
              <a:rPr lang="en-GB" sz="1200" dirty="0" err="1"/>
              <a:t>adhoc</a:t>
            </a:r>
            <a:r>
              <a:rPr lang="en-GB" sz="1200" dirty="0"/>
              <a:t> –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 #116 –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SA3#117 – 0.5</a:t>
            </a: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FS_CAT256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8319</TotalTime>
  <Words>175</Words>
  <Application>Microsoft Office PowerPoint</Application>
  <PresentationFormat>画面に合わせる (4:3)</PresentationFormat>
  <Paragraphs>68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Work Plan for FS_CAT256</vt:lpstr>
      <vt:lpstr>PowerPoint プレゼンテーション</vt:lpstr>
      <vt:lpstr>PowerPoint プレゼンテーション</vt:lpstr>
      <vt:lpstr>PowerPoint プレゼンテーション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Yuto Nakano</cp:lastModifiedBy>
  <cp:revision>1306</cp:revision>
  <dcterms:created xsi:type="dcterms:W3CDTF">2008-08-30T09:32:10Z</dcterms:created>
  <dcterms:modified xsi:type="dcterms:W3CDTF">2024-08-27T01:10:56Z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