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58" d="100"/>
          <a:sy n="158" d="100"/>
        </p:scale>
        <p:origin x="1830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5/6/2024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5/6/2024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 Work plan June, 2024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err="1"/>
              <a:t>FS_MiBiDA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Noamen Ben Henda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>
                <a:highlight>
                  <a:srgbClr val="FFFF00"/>
                </a:highlight>
              </a:rPr>
              <a:t>TBD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050" i="1" dirty="0"/>
              <a:t>From last report “Solutions since the only key issue covering the objective of the SID was agreed and captured in the TR”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FS_MiBiDa</a:t>
            </a:r>
            <a:r>
              <a:rPr lang="en-US" sz="2000" dirty="0">
                <a:solidFill>
                  <a:srgbClr val="FF0000"/>
                </a:solidFill>
              </a:rPr>
              <a:t> status after SA3#115Adhoc-e and SA3#116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19674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mitigations against bidding down attacks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FS_MiBiDa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FF33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TBD</a:t>
                      </a:r>
                      <a:endParaRPr lang="en-GB" sz="1200" dirty="0">
                        <a:solidFill>
                          <a:srgbClr val="FF33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pCRs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 to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 TS 33.701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>
                <a:highlight>
                  <a:srgbClr val="FFFF00"/>
                </a:highlight>
              </a:rPr>
              <a:t>TBD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050" i="1" dirty="0"/>
              <a:t>From last report “Next ad-hoc meeting will focus on solutions and last meeting in May on evaluation and hopefully conclusions” </a:t>
            </a:r>
            <a:endParaRPr lang="en-US" altLang="zh-CN" sz="1200" i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 so far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e32f50e1-6846-4d7d-ad60-ccd6877e6c5e"/>
    <ds:schemaRef ds:uri="http://www.w3.org/XML/1998/namespace"/>
    <ds:schemaRef ds:uri="http://purl.org/dc/elements/1.1/"/>
    <ds:schemaRef ds:uri="5a888943-97ca-4c93-b605-714bb5e9e285"/>
    <ds:schemaRef ds:uri="http://schemas.microsoft.com/office/2006/documentManagement/types"/>
    <ds:schemaRef ds:uri="http://schemas.openxmlformats.org/package/2006/metadata/core-properties"/>
    <ds:schemaRef ds:uri="http://schemas.microsoft.com/sharepoint/v4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11117</TotalTime>
  <Words>133</Words>
  <Application>Microsoft Office PowerPoint</Application>
  <PresentationFormat>On-screen Show (4:3)</PresentationFormat>
  <Paragraphs>42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SA WG3 Status report for FS_MiBiDA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1326</cp:revision>
  <dcterms:created xsi:type="dcterms:W3CDTF">2008-08-30T09:32:10Z</dcterms:created>
  <dcterms:modified xsi:type="dcterms:W3CDTF">2024-05-06T12:11:40Z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