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 varScale="1">
        <p:scale>
          <a:sx n="103" d="100"/>
          <a:sy n="103" d="100"/>
        </p:scale>
        <p:origin x="849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93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9/1/2022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9/1/2022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</a:t>
            </a:r>
            <a:r>
              <a:rPr lang="en-US" altLang="zh-CN" dirty="0"/>
              <a:t>PIN</a:t>
            </a:r>
            <a:r>
              <a:rPr lang="fr-FR" dirty="0"/>
              <a:t>_</a:t>
            </a:r>
            <a:r>
              <a:rPr lang="en-US" altLang="zh-CN" dirty="0"/>
              <a:t>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/>
              <a:t>Zhenhua</a:t>
            </a:r>
            <a:r>
              <a:rPr lang="en-GB" altLang="en-US" sz="1800" b="1" dirty="0">
                <a:latin typeface="Arial" charset="0"/>
              </a:rPr>
              <a:t> </a:t>
            </a:r>
            <a:r>
              <a:rPr lang="en-US" altLang="zh-CN" sz="1800" b="1" dirty="0">
                <a:latin typeface="Arial" charset="0"/>
              </a:rPr>
              <a:t>Xie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vivo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5GS requirements on authentication KI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solutions for authentication KI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NOTE: 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SA3#107e-Ad-Hoc meeting has no consensus on 5GS requirements, SA3#108e and SA2#152e will end at same day (26th Aug.), so no information from SA2 for this meeting and no solution proposal is allowed for this meeting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Add solutions for key issues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solutions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WID</a:t>
            </a:r>
            <a:endParaRPr lang="en-US" altLang="zh-CN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FS_PIN_Sec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44071234"/>
              </p:ext>
            </p:extLst>
          </p:nvPr>
        </p:nvGraphicFramePr>
        <p:xfrm>
          <a:off x="405791" y="1293558"/>
          <a:ext cx="7578090" cy="320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352362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/>
                        <a:t>Key Issue #1: Authentication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Key Issue #2:</a:t>
                      </a:r>
                      <a:r>
                        <a:rPr lang="en-US" sz="1400" dirty="0"/>
                        <a:t> Authorization of PIN capabilities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33.882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FS_PIN_Sec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 </a:t>
            </a:r>
          </a:p>
          <a:p>
            <a:r>
              <a:rPr lang="en-US" dirty="0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33.882 v0.2.0 contains scope and 2 key issue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FS_PIN, TR 23.700-88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FS_PIN_Sec</a:t>
            </a:r>
            <a:r>
              <a:rPr lang="en-US" sz="2000" dirty="0">
                <a:solidFill>
                  <a:srgbClr val="FF0000"/>
                </a:solidFill>
              </a:rPr>
              <a:t> 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73262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personal IoT networks security aspects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FS_PIN_Sec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33.882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 new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New solutions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altLang="zh-CN" sz="1200" dirty="0"/>
              <a:t>None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FS_PIN_Sec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e0d6c333-3612-4d65-a7f4-5976eb42d46a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1c5aaf6-e6ce-465b-b873-5148d2a4c105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8245</TotalTime>
  <Words>318</Words>
  <Application>Microsoft Office PowerPoint</Application>
  <PresentationFormat>全屏显示(4:3)</PresentationFormat>
  <Paragraphs>90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FS_PIN_Sec</vt:lpstr>
      <vt:lpstr>PowerPoint 演示文稿</vt:lpstr>
      <vt:lpstr>PowerPoint 演示文稿</vt:lpstr>
      <vt:lpstr>PowerPoint 演示文稿</vt:lpstr>
      <vt:lpstr>FS_PIN_Sec  status after SA3#108-e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vivo-Zhenhua</cp:lastModifiedBy>
  <cp:revision>1360</cp:revision>
  <dcterms:created xsi:type="dcterms:W3CDTF">2008-08-30T09:32:10Z</dcterms:created>
  <dcterms:modified xsi:type="dcterms:W3CDTF">2022-09-01T13:26:44Z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