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5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693679-0BDD-4DD3-B7CD-D339CC24A1B9}" v="8" dt="2022-07-09T10:24:30.113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91" autoAdjust="0"/>
    <p:restoredTop sz="94980" autoAdjust="0"/>
  </p:normalViewPr>
  <p:slideViewPr>
    <p:cSldViewPr snapToGrid="0">
      <p:cViewPr varScale="1">
        <p:scale>
          <a:sx n="116" d="100"/>
          <a:sy n="116" d="100"/>
        </p:scale>
        <p:origin x="-154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-4044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Jost" userId="f856f163-953b-44f3-8ab3-03b09ab01720" providerId="ADAL" clId="{00693679-0BDD-4DD3-B7CD-D339CC24A1B9}"/>
    <pc:docChg chg="undo custSel modSld">
      <pc:chgData name="Christine Jost" userId="f856f163-953b-44f3-8ab3-03b09ab01720" providerId="ADAL" clId="{00693679-0BDD-4DD3-B7CD-D339CC24A1B9}" dt="2022-07-09T10:59:50.497" v="3213" actId="20577"/>
      <pc:docMkLst>
        <pc:docMk/>
      </pc:docMkLst>
      <pc:sldChg chg="modSp mod">
        <pc:chgData name="Christine Jost" userId="f856f163-953b-44f3-8ab3-03b09ab01720" providerId="ADAL" clId="{00693679-0BDD-4DD3-B7CD-D339CC24A1B9}" dt="2022-07-09T09:45:51.892" v="39" actId="20577"/>
        <pc:sldMkLst>
          <pc:docMk/>
          <pc:sldMk cId="0" sldId="303"/>
        </pc:sldMkLst>
        <pc:spChg chg="mod">
          <ac:chgData name="Christine Jost" userId="f856f163-953b-44f3-8ab3-03b09ab01720" providerId="ADAL" clId="{00693679-0BDD-4DD3-B7CD-D339CC24A1B9}" dt="2022-07-09T09:45:51.892" v="39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Christine Jost" userId="f856f163-953b-44f3-8ab3-03b09ab01720" providerId="ADAL" clId="{00693679-0BDD-4DD3-B7CD-D339CC24A1B9}" dt="2022-07-09T09:45:40.527" v="14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54:45.930" v="3109"/>
        <pc:sldMkLst>
          <pc:docMk/>
          <pc:sldMk cId="3452607634" sldId="791"/>
        </pc:sldMkLst>
        <pc:spChg chg="mod">
          <ac:chgData name="Christine Jost" userId="f856f163-953b-44f3-8ab3-03b09ab01720" providerId="ADAL" clId="{00693679-0BDD-4DD3-B7CD-D339CC24A1B9}" dt="2022-07-09T10:30:58.482" v="2128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Christine Jost" userId="f856f163-953b-44f3-8ab3-03b09ab01720" providerId="ADAL" clId="{00693679-0BDD-4DD3-B7CD-D339CC24A1B9}" dt="2022-07-09T10:54:45.930" v="3109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47:24.725" v="2889" actId="20577"/>
        <pc:sldMkLst>
          <pc:docMk/>
          <pc:sldMk cId="2503194211" sldId="792"/>
        </pc:sldMkLst>
        <pc:spChg chg="mod">
          <ac:chgData name="Christine Jost" userId="f856f163-953b-44f3-8ab3-03b09ab01720" providerId="ADAL" clId="{00693679-0BDD-4DD3-B7CD-D339CC24A1B9}" dt="2022-07-09T10:23:56.511" v="1667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Christine Jost" userId="f856f163-953b-44f3-8ab3-03b09ab01720" providerId="ADAL" clId="{00693679-0BDD-4DD3-B7CD-D339CC24A1B9}" dt="2022-07-09T10:47:24.725" v="2889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Christine Jost" userId="f856f163-953b-44f3-8ab3-03b09ab01720" providerId="ADAL" clId="{00693679-0BDD-4DD3-B7CD-D339CC24A1B9}" dt="2022-07-09T10:25:33.873" v="1702" actId="20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Christine Jost" userId="f856f163-953b-44f3-8ab3-03b09ab01720" providerId="ADAL" clId="{00693679-0BDD-4DD3-B7CD-D339CC24A1B9}" dt="2022-07-09T10:59:50.497" v="3213" actId="20577"/>
        <pc:sldMkLst>
          <pc:docMk/>
          <pc:sldMk cId="539970028" sldId="793"/>
        </pc:sldMkLst>
        <pc:spChg chg="mod">
          <ac:chgData name="Christine Jost" userId="f856f163-953b-44f3-8ab3-03b09ab01720" providerId="ADAL" clId="{00693679-0BDD-4DD3-B7CD-D339CC24A1B9}" dt="2022-07-09T09:46:20.501" v="55" actId="207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59:50.497" v="3213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23:45.069" v="1652" actId="6549"/>
        <pc:sldMkLst>
          <pc:docMk/>
          <pc:sldMk cId="3491595708" sldId="794"/>
        </pc:sldMkLst>
        <pc:spChg chg="mod">
          <ac:chgData name="Christine Jost" userId="f856f163-953b-44f3-8ab3-03b09ab01720" providerId="ADAL" clId="{00693679-0BDD-4DD3-B7CD-D339CC24A1B9}" dt="2022-07-09T10:22:40.897" v="1605" actId="20577"/>
          <ac:spMkLst>
            <pc:docMk/>
            <pc:sldMk cId="3491595708" sldId="794"/>
            <ac:spMk id="3" creationId="{156B83FC-25A3-44B2-9ABF-4705626AB921}"/>
          </ac:spMkLst>
        </pc:spChg>
        <pc:spChg chg="mod">
          <ac:chgData name="Christine Jost" userId="f856f163-953b-44f3-8ab3-03b09ab01720" providerId="ADAL" clId="{00693679-0BDD-4DD3-B7CD-D339CC24A1B9}" dt="2022-07-09T10:21:51.221" v="1598" actId="207"/>
          <ac:spMkLst>
            <pc:docMk/>
            <pc:sldMk cId="3491595708" sldId="794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23:41.158" v="1651" actId="6549"/>
          <ac:spMkLst>
            <pc:docMk/>
            <pc:sldMk cId="3491595708" sldId="794"/>
            <ac:spMk id="6" creationId="{2B2A4A03-A875-40D1-8E06-0598F52A6477}"/>
          </ac:spMkLst>
        </pc:spChg>
        <pc:spChg chg="mod">
          <ac:chgData name="Christine Jost" userId="f856f163-953b-44f3-8ab3-03b09ab01720" providerId="ADAL" clId="{00693679-0BDD-4DD3-B7CD-D339CC24A1B9}" dt="2022-07-09T10:23:29.132" v="1650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Christine Jost" userId="f856f163-953b-44f3-8ab3-03b09ab01720" providerId="ADAL" clId="{00693679-0BDD-4DD3-B7CD-D339CC24A1B9}" dt="2022-07-09T10:23:45.069" v="1652" actId="6549"/>
          <ac:spMkLst>
            <pc:docMk/>
            <pc:sldMk cId="3491595708" sldId="794"/>
            <ac:spMk id="10" creationId="{F489ECE7-6035-426A-B9FF-70F6248303BD}"/>
          </ac:spMkLst>
        </pc:spChg>
        <pc:graphicFrameChg chg="modGraphic">
          <ac:chgData name="Christine Jost" userId="f856f163-953b-44f3-8ab3-03b09ab01720" providerId="ADAL" clId="{00693679-0BDD-4DD3-B7CD-D339CC24A1B9}" dt="2022-07-09T10:23:00.659" v="1647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8/31/2022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8/31/2022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SA3#108-e August 22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 –26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, </a:t>
            </a:r>
            <a:r>
              <a:rPr lang="en-GB" altLang="de-DE" sz="1200" dirty="0" smtClean="0">
                <a:solidFill>
                  <a:schemeClr val="bg1"/>
                </a:solidFill>
              </a:rPr>
              <a:t>2022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FS_5G_ProSe_Ph2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Wei Zhou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CATT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</a:t>
            </a:r>
            <a:r>
              <a:rPr lang="en-US" sz="1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meeting (SA3#108-e, Aug 22-26</a:t>
            </a:r>
            <a:r>
              <a:rPr lang="en-US" altLang="zh-CN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 , 2022</a:t>
            </a:r>
            <a:r>
              <a:rPr lang="en-US" sz="1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):</a:t>
            </a:r>
            <a:endParaRPr lang="en-US" sz="16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Add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Add solutions for existing key issues</a:t>
            </a:r>
            <a:endParaRPr lang="en-US" sz="16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October </a:t>
            </a:r>
            <a:r>
              <a:rPr lang="en-US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meeting (SA3#108-bis-e, Oct 10-14, 2022):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Last meeting to add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Add solutions for existing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Solution evaluations</a:t>
            </a:r>
            <a:endParaRPr lang="en-US" sz="16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</a:t>
            </a:r>
            <a:r>
              <a:rPr lang="en-US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meeting (SA3#109, Nov 14-18</a:t>
            </a:r>
            <a:r>
              <a:rPr lang="en-US" altLang="zh-CN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 , 2022</a:t>
            </a:r>
            <a:r>
              <a:rPr lang="en-US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):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Last meeting to add solutions</a:t>
            </a:r>
            <a:endParaRPr lang="en-US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Solution evaluations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Conclusions for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Agree on WID</a:t>
            </a:r>
            <a:endParaRPr lang="en-US" sz="16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January meeting (SA3#109Bis, Jan 16-20 , 2023):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Start normative work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Conclusions for key issues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February meeting (SA3#110, Feb20-24 , 2023):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Normative work</a:t>
            </a:r>
            <a:endParaRPr lang="en-US" altLang="zh-CN" sz="16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</a:t>
            </a:r>
            <a:r>
              <a:rPr lang="en-US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meeting (110Bis, Ap17-21</a:t>
            </a:r>
            <a:r>
              <a:rPr lang="en-US" altLang="zh-CN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 , 2023</a:t>
            </a:r>
            <a:r>
              <a:rPr lang="en-US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):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Finalize normative work</a:t>
            </a:r>
            <a:endParaRPr lang="en-US" sz="16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May </a:t>
            </a:r>
            <a:r>
              <a:rPr lang="en-US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meeting (SA3#111, May22-26</a:t>
            </a:r>
            <a:r>
              <a:rPr lang="en-US" altLang="zh-CN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 , 2023</a:t>
            </a:r>
            <a:r>
              <a:rPr lang="en-US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): 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FS_5G_ProSe_Ph2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=""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39168515"/>
              </p:ext>
            </p:extLst>
          </p:nvPr>
        </p:nvGraphicFramePr>
        <p:xfrm>
          <a:off x="405791" y="1293558"/>
          <a:ext cx="7578090" cy="3688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=""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=""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="" xmlns:a16="http://schemas.microsoft.com/office/drawing/2014/main" val="368405616"/>
                    </a:ext>
                  </a:extLst>
                </a:gridCol>
              </a:tblGrid>
              <a:tr h="352362">
                <a:tc>
                  <a:txBody>
                    <a:bodyPr/>
                    <a:lstStyle/>
                    <a:p>
                      <a:r>
                        <a:rPr lang="en-US" sz="14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Key Issue #1: Security for UE-to-UE Relay discovery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Solution #1, Solution #8, Solution #9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Key Issue #2: Security of UE-to-UE Relay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altLang="zh-CN" sz="1400" dirty="0" smtClean="0"/>
                        <a:t>Solution #3, Solution #4, Solution #5, Solution #6, Solution #7, Solution #10</a:t>
                      </a:r>
                      <a:endParaRPr lang="en-US" altLang="zh-C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Key issue #3: Authorization in the UE-to-UE Relay Scenario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zh-CN" sz="1400" dirty="0" smtClean="0"/>
                        <a:t>Solution #1, Solution #3, Solution #4, Solution #5, Solution #10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Key Issue #4: Privacy of information over the UE-to-UE Relay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smtClean="0"/>
                        <a:t>Solution #2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</a:t>
            </a:r>
            <a:r>
              <a:rPr lang="fr-FR" sz="1800" dirty="0" smtClean="0">
                <a:solidFill>
                  <a:srgbClr val="FF0000"/>
                </a:solidFill>
              </a:rPr>
              <a:t>33.740 </a:t>
            </a:r>
            <a:r>
              <a:rPr lang="fr-FR" sz="1800" dirty="0">
                <a:solidFill>
                  <a:srgbClr val="FF0000"/>
                </a:solidFill>
              </a:rPr>
              <a:t>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FS_5G_ProSe_Ph2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418782" y="5157371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2078388" y="5157371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and Solution proposals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3761376" y="5157371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2A6EA8"/>
                </a:solidFill>
              </a:rPr>
              <a:t>SA3#108-bis-e</a:t>
            </a:r>
          </a:p>
          <a:p>
            <a:r>
              <a:rPr lang="en-US" dirty="0" smtClean="0">
                <a:solidFill>
                  <a:srgbClr val="2A6EA8"/>
                </a:solidFill>
              </a:rPr>
              <a:t>Oct </a:t>
            </a:r>
            <a:r>
              <a:rPr lang="en-US" dirty="0">
                <a:solidFill>
                  <a:srgbClr val="2A6EA8"/>
                </a:solidFill>
              </a:rPr>
              <a:t>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Issues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5459400" y="5157371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</a:t>
            </a:r>
          </a:p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7152306" y="5153249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SA3#109Bis  </a:t>
            </a:r>
          </a:p>
          <a:p>
            <a:r>
              <a:rPr lang="en-US" dirty="0">
                <a:solidFill>
                  <a:srgbClr val="2A6EA8"/>
                </a:solidFill>
              </a:rPr>
              <a:t>Jan 16-20 , </a:t>
            </a:r>
            <a:r>
              <a:rPr lang="en-US" dirty="0" smtClean="0">
                <a:solidFill>
                  <a:srgbClr val="2A6EA8"/>
                </a:solidFill>
              </a:rPr>
              <a:t>2023</a:t>
            </a:r>
            <a:endParaRPr lang="en-US" dirty="0">
              <a:solidFill>
                <a:srgbClr val="2A6EA8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TR </a:t>
            </a:r>
            <a:r>
              <a:rPr lang="de-DE" altLang="de-DE" sz="1400" dirty="0" smtClean="0"/>
              <a:t>33.740 v0.2.0 </a:t>
            </a:r>
            <a:r>
              <a:rPr lang="de-DE" altLang="de-DE" sz="1400" dirty="0"/>
              <a:t>contains </a:t>
            </a:r>
            <a:r>
              <a:rPr lang="de-DE" altLang="de-DE" sz="1400" dirty="0" smtClean="0"/>
              <a:t>scope, 4 </a:t>
            </a:r>
            <a:r>
              <a:rPr lang="de-DE" altLang="de-DE" sz="1400" dirty="0"/>
              <a:t>key </a:t>
            </a:r>
            <a:r>
              <a:rPr lang="de-DE" altLang="de-DE" sz="1400" dirty="0" smtClean="0"/>
              <a:t>issues , 10 solutions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/>
              <a:t>Dependencies:</a:t>
            </a:r>
            <a:endParaRPr lang="de-DE" altLang="de-DE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SA2’s work on </a:t>
            </a:r>
            <a:r>
              <a:rPr lang="en-US" sz="1600" dirty="0" smtClean="0"/>
              <a:t>FS_5G_ProSe_Ph2, </a:t>
            </a:r>
            <a:r>
              <a:rPr lang="en-US" sz="1600" dirty="0"/>
              <a:t>TR </a:t>
            </a:r>
            <a:r>
              <a:rPr lang="en-US" sz="1600" dirty="0" smtClean="0"/>
              <a:t>23.700-33</a:t>
            </a: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174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FS_5G_ProSe_Ph2  status after SA3#107Adhoc-e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=""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8352821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950024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Proximity Based Services in 5GS Phase 2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FS_5G_ProSe_Ph2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smtClean="0">
                          <a:solidFill>
                            <a:srgbClr val="FF0000"/>
                          </a:solidFill>
                        </a:rPr>
                        <a:t>40%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33.740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 for RAN and none determined yet for SA2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None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Add new 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key 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Add 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solutions for 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existing key issues and new approved key issues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 smtClean="0"/>
              <a:t>Overall </a:t>
            </a:r>
            <a:r>
              <a:rPr lang="en-US" altLang="zh-CN" sz="1400" b="1" dirty="0"/>
              <a:t>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altLang="zh-CN" sz="1200" dirty="0" smtClean="0"/>
              <a:t>None</a:t>
            </a: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=""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FS_5G_ProSe_Ph2  </a:t>
            </a:r>
            <a:r>
              <a:rPr lang="en-US" sz="2400" dirty="0">
                <a:solidFill>
                  <a:srgbClr val="FF0000"/>
                </a:solidFill>
              </a:rPr>
              <a:t>status after SA3#107Adhoc-e </a:t>
            </a:r>
          </a:p>
        </p:txBody>
      </p:sp>
    </p:spTree>
    <p:extLst>
      <p:ext uri="{BB962C8B-B14F-4D97-AF65-F5344CB8AC3E}">
        <p14:creationId xmlns:p14="http://schemas.microsoft.com/office/powerpoint/2010/main" val="163922725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documentManagement/types"/>
    <ds:schemaRef ds:uri="http://purl.org/dc/dcmitype/"/>
    <ds:schemaRef ds:uri="http://www.w3.org/XML/1998/namespace"/>
    <ds:schemaRef ds:uri="http://purl.org/dc/terms/"/>
    <ds:schemaRef ds:uri="http://schemas.microsoft.com/office/infopath/2007/PartnerControls"/>
    <ds:schemaRef ds:uri="e0d6c333-3612-4d65-a7f4-5976eb42d46a"/>
    <ds:schemaRef ds:uri="http://schemas.openxmlformats.org/package/2006/metadata/core-properties"/>
    <ds:schemaRef ds:uri="http://schemas.microsoft.com/office/2006/metadata/properties"/>
    <ds:schemaRef ds:uri="c67c731b-696e-4d20-8664-fee8943d9cc6"/>
    <ds:schemaRef ds:uri="71c5aaf6-e6ce-465b-b873-5148d2a4c105"/>
    <ds:schemaRef ds:uri="http://purl.org/dc/elements/1.1/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8286</TotalTime>
  <Words>394</Words>
  <Application>Microsoft Office PowerPoint</Application>
  <PresentationFormat>全屏显示(4:3)</PresentationFormat>
  <Paragraphs>98</Paragraphs>
  <Slides>5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Theme</vt:lpstr>
      <vt:lpstr>SA WG3 Status report for FS_5G_ProSe_Ph2</vt:lpstr>
      <vt:lpstr>PowerPoint 演示文稿</vt:lpstr>
      <vt:lpstr>PowerPoint 演示文稿</vt:lpstr>
      <vt:lpstr>PowerPoint 演示文稿</vt:lpstr>
      <vt:lpstr>FS_5G_ProSe_Ph2  status after SA3#107Adhoc-e 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Zhou Wei</cp:lastModifiedBy>
  <cp:revision>1335</cp:revision>
  <dcterms:created xsi:type="dcterms:W3CDTF">2008-08-30T09:32:10Z</dcterms:created>
  <dcterms:modified xsi:type="dcterms:W3CDTF">2022-08-31T11:47:55Z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