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5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93679-0BDD-4DD3-B7CD-D339CC24A1B9}" v="8" dt="2022-07-09T10:24:30.11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980" autoAdjust="0"/>
  </p:normalViewPr>
  <p:slideViewPr>
    <p:cSldViewPr snapToGrid="0">
      <p:cViewPr varScale="1">
        <p:scale>
          <a:sx n="116" d="100"/>
          <a:sy n="116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404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Jost" userId="f856f163-953b-44f3-8ab3-03b09ab01720" providerId="ADAL" clId="{00693679-0BDD-4DD3-B7CD-D339CC24A1B9}"/>
    <pc:docChg chg="undo custSel modSld">
      <pc:chgData name="Christine Jost" userId="f856f163-953b-44f3-8ab3-03b09ab01720" providerId="ADAL" clId="{00693679-0BDD-4DD3-B7CD-D339CC24A1B9}" dt="2022-07-09T10:59:50.497" v="3213" actId="20577"/>
      <pc:docMkLst>
        <pc:docMk/>
      </pc:docMkLst>
      <pc:sldChg chg="modSp mod">
        <pc:chgData name="Christine Jost" userId="f856f163-953b-44f3-8ab3-03b09ab01720" providerId="ADAL" clId="{00693679-0BDD-4DD3-B7CD-D339CC24A1B9}" dt="2022-07-09T09:45:51.892" v="39" actId="20577"/>
        <pc:sldMkLst>
          <pc:docMk/>
          <pc:sldMk cId="0" sldId="303"/>
        </pc:sldMkLst>
        <pc:spChg chg="mod">
          <ac:chgData name="Christine Jost" userId="f856f163-953b-44f3-8ab3-03b09ab01720" providerId="ADAL" clId="{00693679-0BDD-4DD3-B7CD-D339CC24A1B9}" dt="2022-07-09T09:45:51.892" v="39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Christine Jost" userId="f856f163-953b-44f3-8ab3-03b09ab01720" providerId="ADAL" clId="{00693679-0BDD-4DD3-B7CD-D339CC24A1B9}" dt="2022-07-09T09:45:40.527" v="1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54:45.930" v="3109"/>
        <pc:sldMkLst>
          <pc:docMk/>
          <pc:sldMk cId="3452607634" sldId="791"/>
        </pc:sldMkLst>
        <pc:spChg chg="mod">
          <ac:chgData name="Christine Jost" userId="f856f163-953b-44f3-8ab3-03b09ab01720" providerId="ADAL" clId="{00693679-0BDD-4DD3-B7CD-D339CC24A1B9}" dt="2022-07-09T10:30:58.482" v="2128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Christine Jost" userId="f856f163-953b-44f3-8ab3-03b09ab01720" providerId="ADAL" clId="{00693679-0BDD-4DD3-B7CD-D339CC24A1B9}" dt="2022-07-09T10:54:45.930" v="3109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47:24.725" v="2889" actId="20577"/>
        <pc:sldMkLst>
          <pc:docMk/>
          <pc:sldMk cId="2503194211" sldId="792"/>
        </pc:sldMkLst>
        <pc:spChg chg="mod">
          <ac:chgData name="Christine Jost" userId="f856f163-953b-44f3-8ab3-03b09ab01720" providerId="ADAL" clId="{00693679-0BDD-4DD3-B7CD-D339CC24A1B9}" dt="2022-07-09T10:23:56.511" v="1667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Christine Jost" userId="f856f163-953b-44f3-8ab3-03b09ab01720" providerId="ADAL" clId="{00693679-0BDD-4DD3-B7CD-D339CC24A1B9}" dt="2022-07-09T10:47:24.725" v="2889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ristine Jost" userId="f856f163-953b-44f3-8ab3-03b09ab01720" providerId="ADAL" clId="{00693679-0BDD-4DD3-B7CD-D339CC24A1B9}" dt="2022-07-09T10:25:33.873" v="1702" actId="20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Christine Jost" userId="f856f163-953b-44f3-8ab3-03b09ab01720" providerId="ADAL" clId="{00693679-0BDD-4DD3-B7CD-D339CC24A1B9}" dt="2022-07-09T10:59:50.497" v="3213" actId="20577"/>
        <pc:sldMkLst>
          <pc:docMk/>
          <pc:sldMk cId="539970028" sldId="793"/>
        </pc:sldMkLst>
        <pc:spChg chg="mod">
          <ac:chgData name="Christine Jost" userId="f856f163-953b-44f3-8ab3-03b09ab01720" providerId="ADAL" clId="{00693679-0BDD-4DD3-B7CD-D339CC24A1B9}" dt="2022-07-09T09:46:20.501" v="55" actId="20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59:50.497" v="3213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Christine Jost" userId="f856f163-953b-44f3-8ab3-03b09ab01720" providerId="ADAL" clId="{00693679-0BDD-4DD3-B7CD-D339CC24A1B9}" dt="2022-07-09T10:23:45.069" v="1652" actId="6549"/>
        <pc:sldMkLst>
          <pc:docMk/>
          <pc:sldMk cId="3491595708" sldId="794"/>
        </pc:sldMkLst>
        <pc:spChg chg="mod">
          <ac:chgData name="Christine Jost" userId="f856f163-953b-44f3-8ab3-03b09ab01720" providerId="ADAL" clId="{00693679-0BDD-4DD3-B7CD-D339CC24A1B9}" dt="2022-07-09T10:22:40.897" v="1605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Christine Jost" userId="f856f163-953b-44f3-8ab3-03b09ab01720" providerId="ADAL" clId="{00693679-0BDD-4DD3-B7CD-D339CC24A1B9}" dt="2022-07-09T10:21:51.221" v="1598" actId="20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Christine Jost" userId="f856f163-953b-44f3-8ab3-03b09ab01720" providerId="ADAL" clId="{00693679-0BDD-4DD3-B7CD-D339CC24A1B9}" dt="2022-07-09T10:23:41.158" v="1651" actId="6549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Christine Jost" userId="f856f163-953b-44f3-8ab3-03b09ab01720" providerId="ADAL" clId="{00693679-0BDD-4DD3-B7CD-D339CC24A1B9}" dt="2022-07-09T10:23:29.132" v="1650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Christine Jost" userId="f856f163-953b-44f3-8ab3-03b09ab01720" providerId="ADAL" clId="{00693679-0BDD-4DD3-B7CD-D339CC24A1B9}" dt="2022-07-09T10:23:45.069" v="1652" actId="6549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Christine Jost" userId="f856f163-953b-44f3-8ab3-03b09ab01720" providerId="ADAL" clId="{00693679-0BDD-4DD3-B7CD-D339CC24A1B9}" dt="2022-07-09T10:23:00.659" v="1647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SA3#108-e August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 –26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 smtClean="0">
                <a:solidFill>
                  <a:schemeClr val="bg1"/>
                </a:solidFill>
              </a:rPr>
              <a:t>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FS_5G_ProSe_Ph2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Wei Zhou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meeting (SA3#108-e, Aug 22-26</a:t>
            </a: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, 2022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):</a:t>
            </a:r>
            <a:endParaRPr lang="en-US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existing key issues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meeting (SA3#108-bis-e, Oct 10-14, 2022):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solutions for existing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meeting (SA3#109, Nov 14-18</a:t>
            </a: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, 2022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):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meeting to add solutions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Agree on WID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January meeting (SA3#109Bis, Jan 16-20 , 2023):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February meeting (SA3#110, Feb20-24 , 2023):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altLang="zh-CN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meeting (110Bis, Ap17-21</a:t>
            </a: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, 2023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):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meeting (SA3#111, May22-26</a:t>
            </a:r>
            <a:r>
              <a:rPr lang="en-US" altLang="zh-C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, 2023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):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FS_5G_ProSe_Ph2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9168515"/>
              </p:ext>
            </p:extLst>
          </p:nvPr>
        </p:nvGraphicFramePr>
        <p:xfrm>
          <a:off x="405791" y="1293558"/>
          <a:ext cx="7578090" cy="368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352362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Issue #1: Security for UE-to-UE Relay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Solution #1, Solution #8, Solution #9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Issue #2: Security of UE-to-UE Relay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zh-CN" sz="1400" dirty="0" smtClean="0"/>
                        <a:t>Solution #3, Solution #4, Solution #5, Solution #6, Solution #7, Solution #10</a:t>
                      </a: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issue #3: Authorization in the UE-to-UE Relay Scenario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 smtClean="0"/>
                        <a:t>Solution #1, Solution #3, Solution #4, Solution #5, Solution #10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Issue #4: Privacy of information over the UE-to-UE Relay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Solution #2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</a:t>
            </a:r>
            <a:r>
              <a:rPr lang="fr-FR" sz="1800" dirty="0" smtClean="0">
                <a:solidFill>
                  <a:srgbClr val="FF0000"/>
                </a:solidFill>
              </a:rPr>
              <a:t>33.740 </a:t>
            </a:r>
            <a:r>
              <a:rPr lang="fr-FR" sz="1800" dirty="0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FS_5G_ProSe_Ph2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18782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078388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761376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A6EA8"/>
                </a:solidFill>
              </a:rPr>
              <a:t>SA3#108-bis-e</a:t>
            </a:r>
          </a:p>
          <a:p>
            <a:r>
              <a:rPr lang="en-US" dirty="0" smtClean="0">
                <a:solidFill>
                  <a:srgbClr val="2A6EA8"/>
                </a:solidFill>
              </a:rPr>
              <a:t>Oct </a:t>
            </a:r>
            <a:r>
              <a:rPr lang="en-US" dirty="0">
                <a:solidFill>
                  <a:srgbClr val="2A6EA8"/>
                </a:solidFill>
              </a:rPr>
              <a:t>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545940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7152306" y="5153249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SA3#109Bis  </a:t>
            </a:r>
          </a:p>
          <a:p>
            <a:r>
              <a:rPr lang="en-US" dirty="0">
                <a:solidFill>
                  <a:srgbClr val="2A6EA8"/>
                </a:solidFill>
              </a:rPr>
              <a:t>Jan 16-20 , </a:t>
            </a:r>
            <a:r>
              <a:rPr lang="en-US" dirty="0" smtClean="0">
                <a:solidFill>
                  <a:srgbClr val="2A6EA8"/>
                </a:solidFill>
              </a:rPr>
              <a:t>2023</a:t>
            </a:r>
            <a:endParaRPr lang="en-US" dirty="0">
              <a:solidFill>
                <a:srgbClr val="2A6EA8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</a:t>
            </a:r>
            <a:r>
              <a:rPr lang="de-DE" altLang="de-DE" sz="1400" dirty="0" smtClean="0"/>
              <a:t>33.740 v0.2.0 </a:t>
            </a:r>
            <a:r>
              <a:rPr lang="de-DE" altLang="de-DE" sz="1400" dirty="0"/>
              <a:t>contains </a:t>
            </a:r>
            <a:r>
              <a:rPr lang="de-DE" altLang="de-DE" sz="1400" dirty="0" smtClean="0"/>
              <a:t>scope, 4 </a:t>
            </a:r>
            <a:r>
              <a:rPr lang="de-DE" altLang="de-DE" sz="1400" dirty="0"/>
              <a:t>key </a:t>
            </a:r>
            <a:r>
              <a:rPr lang="de-DE" altLang="de-DE" sz="1400" dirty="0" smtClean="0"/>
              <a:t>issues , 10 solutions</a:t>
            </a: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work on </a:t>
            </a:r>
            <a:r>
              <a:rPr lang="en-US" sz="1600" dirty="0" smtClean="0"/>
              <a:t>FS_5G_ProSe_Ph2, </a:t>
            </a:r>
            <a:r>
              <a:rPr lang="en-US" sz="1600" dirty="0"/>
              <a:t>TR </a:t>
            </a:r>
            <a:r>
              <a:rPr lang="en-US" sz="1600" dirty="0" smtClean="0"/>
              <a:t>23.700-33</a:t>
            </a: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174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FS_5G_ProSe_Ph2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5282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Proximity Based Services in 5GS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FS_5G_ProSe_Ph2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40%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33.740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 new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key 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solutions for 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existing key issues and new approved key issues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Overall </a:t>
            </a:r>
            <a:r>
              <a:rPr lang="en-US" altLang="zh-CN" sz="1400" b="1" dirty="0"/>
              <a:t>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 smtClean="0"/>
              <a:t>None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FS_5G_ProSe_Ph2 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1639227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e0d6c333-3612-4d65-a7f4-5976eb42d46a"/>
    <ds:schemaRef ds:uri="http://schemas.openxmlformats.org/package/2006/metadata/core-properties"/>
    <ds:schemaRef ds:uri="http://schemas.microsoft.com/office/2006/metadata/properties"/>
    <ds:schemaRef ds:uri="c67c731b-696e-4d20-8664-fee8943d9cc6"/>
    <ds:schemaRef ds:uri="71c5aaf6-e6ce-465b-b873-5148d2a4c105"/>
    <ds:schemaRef ds:uri="http://purl.org/dc/elements/1.1/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8286</TotalTime>
  <Words>394</Words>
  <Application>Microsoft Office PowerPoint</Application>
  <PresentationFormat>全屏显示(4:3)</PresentationFormat>
  <Paragraphs>98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SA WG3 Status report for FS_5G_ProSe_Ph2</vt:lpstr>
      <vt:lpstr>PowerPoint 演示文稿</vt:lpstr>
      <vt:lpstr>PowerPoint 演示文稿</vt:lpstr>
      <vt:lpstr>PowerPoint 演示文稿</vt:lpstr>
      <vt:lpstr>FS_5G_ProSe_Ph2  status after SA3#107Adhoc-e 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Zhou Wei</cp:lastModifiedBy>
  <cp:revision>1335</cp:revision>
  <dcterms:created xsi:type="dcterms:W3CDTF">2008-08-30T09:32:10Z</dcterms:created>
  <dcterms:modified xsi:type="dcterms:W3CDTF">2022-08-31T11:47:55Z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