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0"/>
  </p:notesMasterIdLst>
  <p:handoutMasterIdLst>
    <p:handoutMasterId r:id="rId11"/>
  </p:handoutMasterIdLst>
  <p:sldIdLst>
    <p:sldId id="303" r:id="rId7"/>
    <p:sldId id="792" r:id="rId8"/>
    <p:sldId id="795" r:id="rId9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693679-0BDD-4DD3-B7CD-D339CC24A1B9}" v="8" dt="2022-07-09T10:24:30.113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91" autoAdjust="0"/>
    <p:restoredTop sz="94980" autoAdjust="0"/>
  </p:normalViewPr>
  <p:slideViewPr>
    <p:cSldViewPr snapToGrid="0">
      <p:cViewPr>
        <p:scale>
          <a:sx n="125" d="100"/>
          <a:sy n="125" d="100"/>
        </p:scale>
        <p:origin x="-127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-4044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1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handoutMaster" Target="handoutMasters/handoutMaster1.xml"/><Relationship Id="rId5" Type="http://schemas.openxmlformats.org/officeDocument/2006/relationships/customXml" Target="../customXml/item5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e Jost" userId="f856f163-953b-44f3-8ab3-03b09ab01720" providerId="ADAL" clId="{00693679-0BDD-4DD3-B7CD-D339CC24A1B9}"/>
    <pc:docChg chg="undo custSel modSld">
      <pc:chgData name="Christine Jost" userId="f856f163-953b-44f3-8ab3-03b09ab01720" providerId="ADAL" clId="{00693679-0BDD-4DD3-B7CD-D339CC24A1B9}" dt="2022-07-09T10:59:50.497" v="3213" actId="20577"/>
      <pc:docMkLst>
        <pc:docMk/>
      </pc:docMkLst>
      <pc:sldChg chg="modSp mod">
        <pc:chgData name="Christine Jost" userId="f856f163-953b-44f3-8ab3-03b09ab01720" providerId="ADAL" clId="{00693679-0BDD-4DD3-B7CD-D339CC24A1B9}" dt="2022-07-09T09:45:51.892" v="39" actId="20577"/>
        <pc:sldMkLst>
          <pc:docMk/>
          <pc:sldMk cId="0" sldId="303"/>
        </pc:sldMkLst>
        <pc:spChg chg="mod">
          <ac:chgData name="Christine Jost" userId="f856f163-953b-44f3-8ab3-03b09ab01720" providerId="ADAL" clId="{00693679-0BDD-4DD3-B7CD-D339CC24A1B9}" dt="2022-07-09T09:45:51.892" v="39" actId="20577"/>
          <ac:spMkLst>
            <pc:docMk/>
            <pc:sldMk cId="0" sldId="303"/>
            <ac:spMk id="6147" creationId="{00000000-0000-0000-0000-000000000000}"/>
          </ac:spMkLst>
        </pc:spChg>
        <pc:spChg chg="mod">
          <ac:chgData name="Christine Jost" userId="f856f163-953b-44f3-8ab3-03b09ab01720" providerId="ADAL" clId="{00693679-0BDD-4DD3-B7CD-D339CC24A1B9}" dt="2022-07-09T09:45:40.527" v="14" actId="20577"/>
          <ac:spMkLst>
            <pc:docMk/>
            <pc:sldMk cId="0" sldId="303"/>
            <ac:spMk id="9219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54:45.930" v="3109"/>
        <pc:sldMkLst>
          <pc:docMk/>
          <pc:sldMk cId="3452607634" sldId="791"/>
        </pc:sldMkLst>
        <pc:spChg chg="mod">
          <ac:chgData name="Christine Jost" userId="f856f163-953b-44f3-8ab3-03b09ab01720" providerId="ADAL" clId="{00693679-0BDD-4DD3-B7CD-D339CC24A1B9}" dt="2022-07-09T10:30:58.482" v="2128" actId="20577"/>
          <ac:spMkLst>
            <pc:docMk/>
            <pc:sldMk cId="3452607634" sldId="791"/>
            <ac:spMk id="4" creationId="{5D88E2AB-CBFF-4456-99B7-D64DA69227D9}"/>
          </ac:spMkLst>
        </pc:spChg>
        <pc:spChg chg="mod">
          <ac:chgData name="Christine Jost" userId="f856f163-953b-44f3-8ab3-03b09ab01720" providerId="ADAL" clId="{00693679-0BDD-4DD3-B7CD-D339CC24A1B9}" dt="2022-07-09T10:54:45.930" v="3109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47:24.725" v="2889" actId="20577"/>
        <pc:sldMkLst>
          <pc:docMk/>
          <pc:sldMk cId="2503194211" sldId="792"/>
        </pc:sldMkLst>
        <pc:spChg chg="mod">
          <ac:chgData name="Christine Jost" userId="f856f163-953b-44f3-8ab3-03b09ab01720" providerId="ADAL" clId="{00693679-0BDD-4DD3-B7CD-D339CC24A1B9}" dt="2022-07-09T10:23:56.511" v="1667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Christine Jost" userId="f856f163-953b-44f3-8ab3-03b09ab01720" providerId="ADAL" clId="{00693679-0BDD-4DD3-B7CD-D339CC24A1B9}" dt="2022-07-09T10:47:24.725" v="2889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 modGraphic">
          <ac:chgData name="Christine Jost" userId="f856f163-953b-44f3-8ab3-03b09ab01720" providerId="ADAL" clId="{00693679-0BDD-4DD3-B7CD-D339CC24A1B9}" dt="2022-07-09T10:25:33.873" v="1702" actId="20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Christine Jost" userId="f856f163-953b-44f3-8ab3-03b09ab01720" providerId="ADAL" clId="{00693679-0BDD-4DD3-B7CD-D339CC24A1B9}" dt="2022-07-09T10:59:50.497" v="3213" actId="20577"/>
        <pc:sldMkLst>
          <pc:docMk/>
          <pc:sldMk cId="539970028" sldId="793"/>
        </pc:sldMkLst>
        <pc:spChg chg="mod">
          <ac:chgData name="Christine Jost" userId="f856f163-953b-44f3-8ab3-03b09ab01720" providerId="ADAL" clId="{00693679-0BDD-4DD3-B7CD-D339CC24A1B9}" dt="2022-07-09T09:46:20.501" v="55" actId="207"/>
          <ac:spMkLst>
            <pc:docMk/>
            <pc:sldMk cId="539970028" sldId="793"/>
            <ac:spMk id="4" creationId="{A6A27327-DB1C-4EF3-8FA2-A10DF7DB2B50}"/>
          </ac:spMkLst>
        </pc:spChg>
        <pc:spChg chg="mod">
          <ac:chgData name="Christine Jost" userId="f856f163-953b-44f3-8ab3-03b09ab01720" providerId="ADAL" clId="{00693679-0BDD-4DD3-B7CD-D339CC24A1B9}" dt="2022-07-09T10:59:50.497" v="3213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23:45.069" v="1652" actId="6549"/>
        <pc:sldMkLst>
          <pc:docMk/>
          <pc:sldMk cId="3491595708" sldId="794"/>
        </pc:sldMkLst>
        <pc:spChg chg="mod">
          <ac:chgData name="Christine Jost" userId="f856f163-953b-44f3-8ab3-03b09ab01720" providerId="ADAL" clId="{00693679-0BDD-4DD3-B7CD-D339CC24A1B9}" dt="2022-07-09T10:22:40.897" v="1605" actId="20577"/>
          <ac:spMkLst>
            <pc:docMk/>
            <pc:sldMk cId="3491595708" sldId="794"/>
            <ac:spMk id="3" creationId="{156B83FC-25A3-44B2-9ABF-4705626AB921}"/>
          </ac:spMkLst>
        </pc:spChg>
        <pc:spChg chg="mod">
          <ac:chgData name="Christine Jost" userId="f856f163-953b-44f3-8ab3-03b09ab01720" providerId="ADAL" clId="{00693679-0BDD-4DD3-B7CD-D339CC24A1B9}" dt="2022-07-09T10:21:51.221" v="1598" actId="207"/>
          <ac:spMkLst>
            <pc:docMk/>
            <pc:sldMk cId="3491595708" sldId="794"/>
            <ac:spMk id="4" creationId="{A6A27327-DB1C-4EF3-8FA2-A10DF7DB2B50}"/>
          </ac:spMkLst>
        </pc:spChg>
        <pc:spChg chg="mod">
          <ac:chgData name="Christine Jost" userId="f856f163-953b-44f3-8ab3-03b09ab01720" providerId="ADAL" clId="{00693679-0BDD-4DD3-B7CD-D339CC24A1B9}" dt="2022-07-09T10:23:41.158" v="1651" actId="6549"/>
          <ac:spMkLst>
            <pc:docMk/>
            <pc:sldMk cId="3491595708" sldId="794"/>
            <ac:spMk id="6" creationId="{2B2A4A03-A875-40D1-8E06-0598F52A6477}"/>
          </ac:spMkLst>
        </pc:spChg>
        <pc:spChg chg="mod">
          <ac:chgData name="Christine Jost" userId="f856f163-953b-44f3-8ab3-03b09ab01720" providerId="ADAL" clId="{00693679-0BDD-4DD3-B7CD-D339CC24A1B9}" dt="2022-07-09T10:23:29.132" v="1650"/>
          <ac:spMkLst>
            <pc:docMk/>
            <pc:sldMk cId="3491595708" sldId="794"/>
            <ac:spMk id="8" creationId="{30CB9F6F-DD1C-48EF-984D-30E6EB63D340}"/>
          </ac:spMkLst>
        </pc:spChg>
        <pc:spChg chg="mod">
          <ac:chgData name="Christine Jost" userId="f856f163-953b-44f3-8ab3-03b09ab01720" providerId="ADAL" clId="{00693679-0BDD-4DD3-B7CD-D339CC24A1B9}" dt="2022-07-09T10:23:45.069" v="1652" actId="6549"/>
          <ac:spMkLst>
            <pc:docMk/>
            <pc:sldMk cId="3491595708" sldId="794"/>
            <ac:spMk id="10" creationId="{F489ECE7-6035-426A-B9FF-70F6248303BD}"/>
          </ac:spMkLst>
        </pc:spChg>
        <pc:graphicFrameChg chg="modGraphic">
          <ac:chgData name="Christine Jost" userId="f856f163-953b-44f3-8ab3-03b09ab01720" providerId="ADAL" clId="{00693679-0BDD-4DD3-B7CD-D339CC24A1B9}" dt="2022-07-09T10:23:00.659" v="1647" actId="20577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8/31/2022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8/31/2022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 dirty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 smtClean="0">
                <a:solidFill>
                  <a:schemeClr val="bg1"/>
                </a:solidFill>
              </a:rPr>
              <a:t>SA3#108-e August 22</a:t>
            </a:r>
            <a:r>
              <a:rPr lang="en-GB" altLang="de-DE" sz="1200" baseline="30000" dirty="0" smtClean="0">
                <a:solidFill>
                  <a:schemeClr val="bg1"/>
                </a:solidFill>
              </a:rPr>
              <a:t>th</a:t>
            </a:r>
            <a:r>
              <a:rPr lang="en-GB" altLang="de-DE" sz="1200" dirty="0" smtClean="0">
                <a:solidFill>
                  <a:schemeClr val="bg1"/>
                </a:solidFill>
              </a:rPr>
              <a:t> –26</a:t>
            </a:r>
            <a:r>
              <a:rPr lang="en-GB" altLang="de-DE" sz="1200" baseline="30000" dirty="0" smtClean="0">
                <a:solidFill>
                  <a:schemeClr val="bg1"/>
                </a:solidFill>
              </a:rPr>
              <a:t>th</a:t>
            </a:r>
            <a:r>
              <a:rPr lang="en-GB" altLang="de-DE" sz="1200" dirty="0" smtClean="0">
                <a:solidFill>
                  <a:schemeClr val="bg1"/>
                </a:solidFill>
              </a:rPr>
              <a:t>, 2022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</a:t>
            </a:r>
            <a:r>
              <a:rPr lang="fr-FR" dirty="0" smtClean="0"/>
              <a:t>5G_ProSe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GB" altLang="en-US" sz="1800" b="1" dirty="0" smtClean="0">
                <a:latin typeface="Arial" charset="0"/>
              </a:rPr>
              <a:t>Wei Zhou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 smtClean="0">
                <a:latin typeface="Arial" charset="0"/>
              </a:rPr>
              <a:t>CATT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 smtClean="0"/>
              <a:t>General (</a:t>
            </a:r>
            <a:r>
              <a:rPr lang="de-DE" altLang="de-DE" sz="1800" b="1" dirty="0"/>
              <a:t>in SA3#108-e)</a:t>
            </a:r>
            <a:endParaRPr lang="de-DE" altLang="de-DE" sz="18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/>
              <a:t>Remove secondary authentication related content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/>
              <a:t>Error correction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/>
              <a:t>Remove editor‘s note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/>
              <a:t>Clean up</a:t>
            </a:r>
            <a:endParaRPr lang="de-DE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1744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5G_ProSe  status after SA3#108-e 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3614386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930008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Security Aspects of Proximity based Services (</a:t>
                      </a:r>
                      <a:r>
                        <a:rPr lang="en-US" sz="1200" b="1" i="0" u="none" strike="noStrike" kern="1200" dirty="0" err="1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ProSe</a:t>
                      </a:r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) in the 5G System (5GS)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5G_ProSe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Rel-17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Oct-2022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98%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TS 33.503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 smtClean="0">
                <a:ea typeface="+mn-ea"/>
                <a:cs typeface="+mn-cs"/>
              </a:rPr>
              <a:t>SA2/RAN/CT </a:t>
            </a:r>
            <a:r>
              <a:rPr lang="en-US" sz="1400" b="1" dirty="0">
                <a:ea typeface="+mn-ea"/>
                <a:cs typeface="+mn-cs"/>
              </a:rPr>
              <a:t>impacts and dependencies</a:t>
            </a:r>
            <a:r>
              <a:rPr lang="en-US" sz="1400" dirty="0">
                <a:ea typeface="+mn-ea"/>
                <a:cs typeface="+mn-cs"/>
              </a:rPr>
              <a:t>:</a:t>
            </a:r>
            <a:endParaRPr lang="de-DE" sz="1400" dirty="0"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 smtClean="0"/>
              <a:t>CT1 and CT4</a:t>
            </a:r>
            <a:endParaRPr lang="en-US" sz="1200" dirty="0"/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200" dirty="0"/>
              <a:t>None</a:t>
            </a:r>
            <a:endParaRPr lang="de-DE" sz="12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altLang="zh-CN" sz="1200" dirty="0" smtClean="0">
                <a:solidFill>
                  <a:prstClr val="black"/>
                </a:solidFill>
              </a:rPr>
              <a:t>Clean up</a:t>
            </a:r>
            <a:endParaRPr lang="de-DE" altLang="zh-CN" sz="1200" dirty="0">
              <a:solidFill>
                <a:prstClr val="black"/>
              </a:solidFill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CA" sz="14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 smtClean="0"/>
              <a:t>Overall </a:t>
            </a:r>
            <a:r>
              <a:rPr lang="en-US" altLang="zh-CN" sz="1400" b="1" dirty="0"/>
              <a:t>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altLang="zh-CN" sz="1200" dirty="0"/>
              <a:t>None</a:t>
            </a:r>
            <a:endParaRPr lang="de-DE" altLang="zh-CN" sz="12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altLang="zh-CN" sz="1200" dirty="0" smtClean="0"/>
              <a:t>None</a:t>
            </a:r>
            <a:endParaRPr lang="en-US" altLang="zh-CN" sz="12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xmlns="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FS_5G_ProSe_Ph2  </a:t>
            </a:r>
            <a:r>
              <a:rPr lang="en-US" sz="2400" dirty="0">
                <a:solidFill>
                  <a:srgbClr val="FF0000"/>
                </a:solidFill>
              </a:rPr>
              <a:t>status after SA3#107Adhoc-e </a:t>
            </a:r>
          </a:p>
        </p:txBody>
      </p:sp>
    </p:spTree>
    <p:extLst>
      <p:ext uri="{BB962C8B-B14F-4D97-AF65-F5344CB8AC3E}">
        <p14:creationId xmlns:p14="http://schemas.microsoft.com/office/powerpoint/2010/main" val="163922725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?mso-contentType ?>
<spe:Receivers xmlns:spe="http://schemas.microsoft.com/sharepoint/event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1DD099C7-CF44-471D-B7DF-D246DF2BD038}">
  <ds:schemaRefs>
    <ds:schemaRef ds:uri="http://schemas.microsoft.com/office/2006/documentManagement/types"/>
    <ds:schemaRef ds:uri="http://purl.org/dc/dcmitype/"/>
    <ds:schemaRef ds:uri="http://www.w3.org/XML/1998/namespace"/>
    <ds:schemaRef ds:uri="http://purl.org/dc/terms/"/>
    <ds:schemaRef ds:uri="http://schemas.microsoft.com/office/infopath/2007/PartnerControls"/>
    <ds:schemaRef ds:uri="e0d6c333-3612-4d65-a7f4-5976eb42d46a"/>
    <ds:schemaRef ds:uri="http://schemas.openxmlformats.org/package/2006/metadata/core-properties"/>
    <ds:schemaRef ds:uri="http://schemas.microsoft.com/office/2006/metadata/properties"/>
    <ds:schemaRef ds:uri="c67c731b-696e-4d20-8664-fee8943d9cc6"/>
    <ds:schemaRef ds:uri="71c5aaf6-e6ce-465b-b873-5148d2a4c105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8300</TotalTime>
  <Words>101</Words>
  <Application>Microsoft Office PowerPoint</Application>
  <PresentationFormat>全屏显示(4:3)</PresentationFormat>
  <Paragraphs>46</Paragraphs>
  <Slides>3</Slides>
  <Notes>3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Theme</vt:lpstr>
      <vt:lpstr>SA WG3 Status report for 5G_ProSe</vt:lpstr>
      <vt:lpstr>PowerPoint 演示文稿</vt:lpstr>
      <vt:lpstr>FS_5G_ProSe_Ph2  status after SA3#107Adhoc-e 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Zhou Wei</cp:lastModifiedBy>
  <cp:revision>1338</cp:revision>
  <dcterms:created xsi:type="dcterms:W3CDTF">2008-08-30T09:32:10Z</dcterms:created>
  <dcterms:modified xsi:type="dcterms:W3CDTF">2022-08-31T11:42:09Z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