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5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9C9C9"/>
    <a:srgbClr val="2A6EA8"/>
    <a:srgbClr val="FF7C80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38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49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SA3#108-e Aug 22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nd</a:t>
            </a:r>
            <a:r>
              <a:rPr lang="en-GB" altLang="de-DE" sz="1200" dirty="0" smtClean="0">
                <a:solidFill>
                  <a:schemeClr val="bg1"/>
                </a:solidFill>
              </a:rPr>
              <a:t> to Aug 26th,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fr-FR" dirty="0" smtClean="0"/>
              <a:t>FS_NG_RTC_SEC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err="1" smtClean="0">
                <a:latin typeface="Arial" charset="0"/>
              </a:rPr>
              <a:t>Fei</a:t>
            </a:r>
            <a:r>
              <a:rPr lang="en-US" altLang="zh-CN" sz="1800" b="1" dirty="0" smtClean="0">
                <a:latin typeface="Arial" charset="0"/>
              </a:rPr>
              <a:t> Li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125376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CA" sz="1800" strike="sng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</a:t>
            </a:r>
            <a:r>
              <a:rPr lang="en-CA" sz="18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endParaRPr lang="en-CA" sz="1800" strike="sngStrike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strike="sngStrike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strike="sng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strike="sngStrike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key issue</a:t>
            </a:r>
            <a:r>
              <a:rPr lang="en-CA" sz="1400" strike="sng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(</a:t>
            </a:r>
            <a:r>
              <a:rPr lang="en-CA" sz="1400" strike="sngStrik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and updated</a:t>
            </a:r>
            <a:r>
              <a:rPr lang="en-CA" sz="1400" strike="sng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strike="sngStrike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solutions for all key issues</a:t>
            </a:r>
            <a:r>
              <a:rPr lang="en-CA" sz="1400" strike="sngStrik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CA" sz="1400" strike="sngStrike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solidFill>
                  <a:srgbClr val="FF0000"/>
                </a:solidFill>
                <a:ea typeface="Calibri"/>
                <a:cs typeface="Calibri"/>
              </a:rPr>
              <a:t>Outcome</a:t>
            </a:r>
            <a:r>
              <a:rPr lang="en-US" altLang="zh-CN" sz="1400" dirty="0" smtClean="0">
                <a:solidFill>
                  <a:srgbClr val="FF0000"/>
                </a:solidFill>
                <a:ea typeface="Calibri"/>
                <a:cs typeface="Calibri"/>
              </a:rPr>
              <a:t>: 2 solutions for KI#1 and 2 new KIs </a:t>
            </a:r>
            <a:r>
              <a:rPr lang="en-US" altLang="zh-CN" sz="1400" dirty="0">
                <a:solidFill>
                  <a:srgbClr val="FF0000"/>
                </a:solidFill>
                <a:ea typeface="Calibri"/>
                <a:cs typeface="Calibri"/>
              </a:rPr>
              <a:t>have been agreed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en-CA" sz="1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solutions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and evaluation for KI#1.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solutions for other KIs if necessary.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key issues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are not expected </a:t>
            </a: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after October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solution update and conclusion.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WID proposal may be submitted for discussion and endorsement.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tart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may also be added.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approval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ontinue the normative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May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Finalize </a:t>
            </a: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60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FS_NG_RTC_SEC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266972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6217948"/>
              </p:ext>
            </p:extLst>
          </p:nvPr>
        </p:nvGraphicFramePr>
        <p:xfrm>
          <a:off x="405791" y="1293558"/>
          <a:ext cx="7578090" cy="228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1343617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3708443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#1: Third party specific user identities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r>
                        <a:rPr lang="en-US" sz="1100" baseline="0" dirty="0" smtClean="0"/>
                        <a:t> solutions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Each</a:t>
                      </a:r>
                      <a:r>
                        <a:rPr lang="en-US" sz="1100" baseline="0" dirty="0" smtClean="0"/>
                        <a:t> one is agreed with 4 ENs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#2: Security aspects of Data Channel usage in IMS network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  <a:tr h="570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#3: security aspects of SBA in IMS media control plane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TR 33.890 </a:t>
            </a:r>
            <a:r>
              <a:rPr lang="fr-FR" sz="1800" dirty="0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97732" y="4248987"/>
            <a:ext cx="1499738" cy="86177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Key Issues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proposals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545044" y="4248987"/>
            <a:ext cx="1584559" cy="861774"/>
          </a:xfrm>
          <a:prstGeom prst="rect">
            <a:avLst/>
          </a:prstGeom>
          <a:noFill/>
          <a:ln w="3175">
            <a:solidFill>
              <a:srgbClr val="C9C9C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SA3#108 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Key Issues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New solutions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533462" y="4248987"/>
            <a:ext cx="1554881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</a:t>
            </a:r>
            <a:r>
              <a:rPr lang="en-US" dirty="0" smtClean="0"/>
              <a:t>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492202" y="424898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WID proposal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FS_NG_RTC_SEC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</a:t>
            </a:r>
            <a:r>
              <a:rPr lang="de-DE" altLang="de-DE" sz="1600" dirty="0" smtClean="0"/>
              <a:t>33.890 </a:t>
            </a:r>
            <a:r>
              <a:rPr lang="de-DE" altLang="de-DE" sz="1600" dirty="0" smtClean="0"/>
              <a:t>v0.2.0 </a:t>
            </a:r>
            <a:r>
              <a:rPr lang="de-DE" altLang="de-DE" sz="1600" dirty="0"/>
              <a:t>contains </a:t>
            </a:r>
            <a:r>
              <a:rPr lang="de-DE" altLang="de-DE" sz="1600" dirty="0" smtClean="0"/>
              <a:t>3 key issue with one left for further requirement addition and 2 solutions for KI#1 with several ENs to be resolved. 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SA2 SID (</a:t>
            </a:r>
            <a:r>
              <a:rPr lang="en-GB" altLang="zh-CN" sz="1600" dirty="0"/>
              <a:t>TR </a:t>
            </a:r>
            <a:r>
              <a:rPr lang="en-GB" altLang="zh-CN" sz="1600" dirty="0" smtClean="0"/>
              <a:t>23.700-87: "</a:t>
            </a:r>
            <a:r>
              <a:rPr lang="en-US" altLang="zh-CN" sz="1600" dirty="0"/>
              <a:t>Study on system architecture enhancement for next generation real time communication</a:t>
            </a:r>
            <a:r>
              <a:rPr lang="en-GB" altLang="zh-CN" sz="1600" dirty="0" smtClean="0"/>
              <a:t>"</a:t>
            </a:r>
            <a:r>
              <a:rPr lang="en-US" altLang="zh-CN" sz="1600" dirty="0" smtClean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>
                <a:ea typeface="宋体"/>
                <a:cs typeface="Times New Roman"/>
              </a:rPr>
              <a:t>Evaluations and conclusions on all KIs were proposed and general conclusions to KI#1, KI#2 and KI#3 were </a:t>
            </a:r>
            <a:r>
              <a:rPr lang="en-GB" altLang="zh-CN" sz="1600" dirty="0" smtClean="0">
                <a:ea typeface="宋体"/>
                <a:cs typeface="Times New Roman"/>
              </a:rPr>
              <a:t>agreed</a:t>
            </a:r>
            <a:endParaRPr lang="en-US" altLang="zh-CN" sz="16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>
                <a:ea typeface="宋体"/>
                <a:cs typeface="Times New Roman"/>
              </a:rPr>
              <a:t>Conclusions to KI#4 is postponed due to UMF </a:t>
            </a:r>
            <a:r>
              <a:rPr lang="en-GB" altLang="zh-CN" sz="1600" dirty="0" smtClean="0">
                <a:ea typeface="宋体"/>
                <a:cs typeface="Times New Roman"/>
              </a:rPr>
              <a:t>issue</a:t>
            </a:r>
            <a:endParaRPr lang="en-US" altLang="zh-CN" sz="1600" dirty="0">
              <a:ea typeface="宋体"/>
              <a:cs typeface="Times New Roman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>
                <a:ea typeface="宋体"/>
                <a:cs typeface="Times New Roman"/>
              </a:rPr>
              <a:t>Note: KI#3, KI#1 and KI#4 is SA2 is related to KI#1, KI#2 and KI#3 in SA3 correspondingly.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FS_NG_RTC_SEC</a:t>
            </a:r>
            <a:r>
              <a:rPr lang="en-US" sz="2000" dirty="0" smtClean="0">
                <a:solidFill>
                  <a:srgbClr val="FF0000"/>
                </a:solidFill>
              </a:rPr>
              <a:t> status </a:t>
            </a:r>
            <a:r>
              <a:rPr lang="en-US" sz="2000" dirty="0">
                <a:solidFill>
                  <a:srgbClr val="FF0000"/>
                </a:solidFill>
              </a:rPr>
              <a:t>after </a:t>
            </a:r>
            <a:r>
              <a:rPr lang="en-US" sz="2000" dirty="0" smtClean="0">
                <a:solidFill>
                  <a:srgbClr val="FF0000"/>
                </a:solidFill>
              </a:rPr>
              <a:t>SA3#108-e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54975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960032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support for Next Generation Real Time Communication services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33.890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Several alternative proposals on KI#1 may need further evaluation or compromise to reach a consensus.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/>
              <a:t>Focus </a:t>
            </a:r>
            <a:r>
              <a:rPr lang="de-DE" sz="1400" b="1" dirty="0"/>
              <a:t>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concentrate on key issues (new and updated</a:t>
            </a:r>
            <a:r>
              <a:rPr lang="en-US" sz="1400" dirty="0" smtClean="0"/>
              <a:t>)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Solutions are also welcome. </a:t>
            </a:r>
            <a:endParaRPr lang="en-US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IN" altLang="zh-CN" sz="1400" b="1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</a:t>
            </a:r>
            <a:r>
              <a:rPr lang="en-IN" altLang="zh-CN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KIs</a:t>
            </a: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 smtClean="0"/>
              <a:t>none.</a:t>
            </a:r>
            <a:endParaRPr lang="en-GB" sz="14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FS_NG_RTC_SEC</a:t>
            </a:r>
            <a:r>
              <a:rPr lang="en-US" sz="2000" dirty="0" smtClean="0">
                <a:solidFill>
                  <a:srgbClr val="FF0000"/>
                </a:solidFill>
              </a:rPr>
              <a:t> status </a:t>
            </a:r>
            <a:r>
              <a:rPr lang="en-US" sz="2000" dirty="0">
                <a:solidFill>
                  <a:srgbClr val="FF0000"/>
                </a:solidFill>
              </a:rPr>
              <a:t>after </a:t>
            </a:r>
            <a:r>
              <a:rPr lang="en-US" sz="2000" dirty="0" smtClean="0">
                <a:solidFill>
                  <a:srgbClr val="FF0000"/>
                </a:solidFill>
              </a:rPr>
              <a:t>SA3#108-e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c67c731b-696e-4d20-8664-fee8943d9cc6"/>
    <ds:schemaRef ds:uri="http://schemas.microsoft.com/office/infopath/2007/PartnerControls"/>
    <ds:schemaRef ds:uri="http://purl.org/dc/terms/"/>
    <ds:schemaRef ds:uri="http://purl.org/dc/elements/1.1/"/>
    <ds:schemaRef ds:uri="e0d6c333-3612-4d65-a7f4-5976eb42d46a"/>
    <ds:schemaRef ds:uri="71c5aaf6-e6ce-465b-b873-5148d2a4c10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8194</TotalTime>
  <Words>381</Words>
  <Application>Microsoft Office PowerPoint</Application>
  <PresentationFormat>全屏显示(4:3)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FS_NG_RTC_SEC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Lifei (Austin)</cp:lastModifiedBy>
  <cp:revision>1325</cp:revision>
  <dcterms:created xsi:type="dcterms:W3CDTF">2008-08-30T09:32:10Z</dcterms:created>
  <dcterms:modified xsi:type="dcterms:W3CDTF">2022-08-31T14:02:22Z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(3)Ke5bp3jmCs3lFcUdti6LTtn8ovFyGdSellO2JToFjR6uMVJFD338q7IaxrVcXg5WMaB9Jv8O
bccc/VYU6qKm52y/hEW1aajzZCXzbIdM+FP4g4kZWLwPGyjXPiVLDVfR2z9eO6Wl37YpEzUF
nILKLJOAkO54zDlQgu00QjCx01prB1qlLDDIIGCyysz+R6ARzCCE1D18G303cP9hWv3iIFbJ
/xCU5ZRR1VsM9DxEWd</vt:lpwstr>
  </property>
  <property fmtid="{D5CDD505-2E9C-101B-9397-08002B2CF9AE}" pid="10" name="_2015_ms_pID_7253431">
    <vt:lpwstr>X1qlBMu5mrxiIWgqWiS6pWzEpAaCZ4CWZdIO/XqkkjUswtvVaFkxb/
BuyoKqVRGBGYzz71gX/cTkpDl5UvVkDyQ9H/7j7+Ps6JTW8a0LprXBLRB1Dr49gZL/g5Tn05
m4h9P0XsvsHJK/eN6ICHcvGwbUYVvm8nLh3fC45bXTLmoqJduw4nM38CNdaadOxoN0NStIxm
TqdQL23NntAKqB2dbLBz/0o9U1LSWqalMRXF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1656635510</vt:lpwstr>
  </property>
  <property fmtid="{D5CDD505-2E9C-101B-9397-08002B2CF9AE}" pid="15" name="_2015_ms_pID_7253432">
    <vt:lpwstr>MA==</vt:lpwstr>
  </property>
</Properties>
</file>