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10"/>
  </p:notesMasterIdLst>
  <p:handoutMasterIdLst>
    <p:handoutMasterId r:id="rId11"/>
  </p:handoutMasterIdLst>
  <p:sldIdLst>
    <p:sldId id="303" r:id="rId5"/>
    <p:sldId id="793" r:id="rId6"/>
    <p:sldId id="794" r:id="rId7"/>
    <p:sldId id="792" r:id="rId8"/>
    <p:sldId id="791" r:id="rId9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2A14D"/>
    <a:srgbClr val="2A6EA8"/>
    <a:srgbClr val="FF7C80"/>
    <a:srgbClr val="FF330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289B28-083C-43A8-973F-921019C770B2}" v="35" dt="2022-08-30T17:17:43.77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72" d="100"/>
          <a:sy n="72" d="100"/>
        </p:scale>
        <p:origin x="89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c Brusilovsky" userId="f4aaf3af-7629-4ade-81a6-99ee1ad33bcf" providerId="ADAL" clId="{2B289B28-083C-43A8-973F-921019C770B2}"/>
    <pc:docChg chg="custSel addSld delSld modSld">
      <pc:chgData name="Alec Brusilovsky" userId="f4aaf3af-7629-4ade-81a6-99ee1ad33bcf" providerId="ADAL" clId="{2B289B28-083C-43A8-973F-921019C770B2}" dt="2022-08-31T17:04:52.749" v="599" actId="122"/>
      <pc:docMkLst>
        <pc:docMk/>
      </pc:docMkLst>
      <pc:sldChg chg="addSp modSp mod">
        <pc:chgData name="Alec Brusilovsky" userId="f4aaf3af-7629-4ade-81a6-99ee1ad33bcf" providerId="ADAL" clId="{2B289B28-083C-43A8-973F-921019C770B2}" dt="2022-08-31T17:04:52.749" v="599" actId="122"/>
        <pc:sldMkLst>
          <pc:docMk/>
          <pc:sldMk cId="0" sldId="303"/>
        </pc:sldMkLst>
        <pc:spChg chg="add mod">
          <ac:chgData name="Alec Brusilovsky" userId="f4aaf3af-7629-4ade-81a6-99ee1ad33bcf" providerId="ADAL" clId="{2B289B28-083C-43A8-973F-921019C770B2}" dt="2022-08-31T17:04:52.749" v="599" actId="122"/>
          <ac:spMkLst>
            <pc:docMk/>
            <pc:sldMk cId="0" sldId="303"/>
            <ac:spMk id="2" creationId="{4E4CDE1C-22BB-D77D-2F89-25D354C1C2F9}"/>
          </ac:spMkLst>
        </pc:spChg>
        <pc:spChg chg="mod">
          <ac:chgData name="Alec Brusilovsky" userId="f4aaf3af-7629-4ade-81a6-99ee1ad33bcf" providerId="ADAL" clId="{2B289B28-083C-43A8-973F-921019C770B2}" dt="2022-08-31T17:02:48.017" v="467" actId="14100"/>
          <ac:spMkLst>
            <pc:docMk/>
            <pc:sldMk cId="0" sldId="303"/>
            <ac:spMk id="6147" creationId="{00000000-0000-0000-0000-000000000000}"/>
          </ac:spMkLst>
        </pc:spChg>
      </pc:sldChg>
      <pc:sldChg chg="modSp mod">
        <pc:chgData name="Alec Brusilovsky" userId="f4aaf3af-7629-4ade-81a6-99ee1ad33bcf" providerId="ADAL" clId="{2B289B28-083C-43A8-973F-921019C770B2}" dt="2022-08-30T17:36:06.131" v="466" actId="20577"/>
        <pc:sldMkLst>
          <pc:docMk/>
          <pc:sldMk cId="3452607634" sldId="791"/>
        </pc:sldMkLst>
        <pc:spChg chg="mod">
          <ac:chgData name="Alec Brusilovsky" userId="f4aaf3af-7629-4ade-81a6-99ee1ad33bcf" providerId="ADAL" clId="{2B289B28-083C-43A8-973F-921019C770B2}" dt="2022-08-30T17:36:06.131" v="466" actId="20577"/>
          <ac:spMkLst>
            <pc:docMk/>
            <pc:sldMk cId="3452607634" sldId="791"/>
            <ac:spMk id="4" creationId="{5D88E2AB-CBFF-4456-99B7-D64DA69227D9}"/>
          </ac:spMkLst>
        </pc:spChg>
      </pc:sldChg>
      <pc:sldChg chg="modSp new del mod">
        <pc:chgData name="Alec Brusilovsky" userId="f4aaf3af-7629-4ade-81a6-99ee1ad33bcf" providerId="ADAL" clId="{2B289B28-083C-43A8-973F-921019C770B2}" dt="2022-08-30T17:34:38.181" v="435" actId="47"/>
        <pc:sldMkLst>
          <pc:docMk/>
          <pc:sldMk cId="222784193" sldId="795"/>
        </pc:sldMkLst>
        <pc:spChg chg="mod">
          <ac:chgData name="Alec Brusilovsky" userId="f4aaf3af-7629-4ade-81a6-99ee1ad33bcf" providerId="ADAL" clId="{2B289B28-083C-43A8-973F-921019C770B2}" dt="2022-08-30T17:18:07.299" v="431" actId="20577"/>
          <ac:spMkLst>
            <pc:docMk/>
            <pc:sldMk cId="222784193" sldId="795"/>
            <ac:spMk id="2" creationId="{250CBDA9-910B-8C8B-F8BF-4898B6C21968}"/>
          </ac:spMkLst>
        </pc:spChg>
        <pc:spChg chg="mod">
          <ac:chgData name="Alec Brusilovsky" userId="f4aaf3af-7629-4ade-81a6-99ee1ad33bcf" providerId="ADAL" clId="{2B289B28-083C-43A8-973F-921019C770B2}" dt="2022-08-30T17:18:42.856" v="434" actId="20577"/>
          <ac:spMkLst>
            <pc:docMk/>
            <pc:sldMk cId="222784193" sldId="795"/>
            <ac:spMk id="3" creationId="{B5E85EA5-4E56-CFC0-7063-50C2452AB7F2}"/>
          </ac:spMkLst>
        </pc:spChg>
        <pc:spChg chg="mod">
          <ac:chgData name="Alec Brusilovsky" userId="f4aaf3af-7629-4ade-81a6-99ee1ad33bcf" providerId="ADAL" clId="{2B289B28-083C-43A8-973F-921019C770B2}" dt="2022-08-30T17:09:44.328" v="16" actId="20577"/>
          <ac:spMkLst>
            <pc:docMk/>
            <pc:sldMk cId="222784193" sldId="795"/>
            <ac:spMk id="4" creationId="{E15BDCE9-0720-5DAD-7A4E-DFECDE33506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2022-08-31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2022-08-31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fr-FR" b="1" dirty="0" err="1"/>
              <a:t>FS_Id_Prvc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34375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Alec Brusilovsky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Interdigital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  <p:sp>
        <p:nvSpPr>
          <p:cNvPr id="2" name="Subtitle 6">
            <a:extLst>
              <a:ext uri="{FF2B5EF4-FFF2-40B4-BE49-F238E27FC236}">
                <a16:creationId xmlns:a16="http://schemas.microsoft.com/office/drawing/2014/main" id="{4E4CDE1C-22BB-D77D-2F89-25D354C1C2F9}"/>
              </a:ext>
            </a:extLst>
          </p:cNvPr>
          <p:cNvSpPr txBox="1">
            <a:spLocks/>
          </p:cNvSpPr>
          <p:nvPr/>
        </p:nvSpPr>
        <p:spPr bwMode="auto">
          <a:xfrm>
            <a:off x="1399711" y="4980373"/>
            <a:ext cx="6400800" cy="76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r>
              <a:rPr lang="en-GB" altLang="en-US" sz="1800" kern="0" dirty="0">
                <a:latin typeface="Arial" charset="0"/>
              </a:rPr>
              <a:t>Changes from July 2022 version are </a:t>
            </a:r>
            <a:r>
              <a:rPr lang="en-GB" altLang="en-US" sz="1800" kern="0" dirty="0">
                <a:highlight>
                  <a:srgbClr val="FFFF00"/>
                </a:highlight>
                <a:latin typeface="Arial" charset="0"/>
              </a:rPr>
              <a:t>highlighted</a:t>
            </a:r>
            <a:r>
              <a:rPr lang="en-GB" altLang="en-US" sz="1800" kern="0" dirty="0">
                <a:latin typeface="Arial" charset="0"/>
              </a:rPr>
              <a:t>.</a:t>
            </a:r>
            <a:endParaRPr lang="en-US" altLang="en-US" sz="2000" kern="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317781"/>
            <a:ext cx="8554481" cy="4319543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Status after July: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Six</a:t>
            </a:r>
            <a:r>
              <a:rPr lang="en-CA" sz="1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new solutions from four companies were already presented and tentatively agreed with modifications for inclusion in the TR but noted by a single company at July meeting</a:t>
            </a: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. All s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ix solutions for KI#1 postponed. KI#1 with </a:t>
            </a:r>
            <a:r>
              <a:rPr lang="en-US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ENs.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Two new </a:t>
            </a:r>
            <a:r>
              <a:rPr lang="en-CA" sz="1400" u="sng" dirty="0" err="1">
                <a:latin typeface="Calibri" panose="020F0502020204030204" pitchFamily="34" charset="0"/>
                <a:ea typeface="Times New Roman" panose="02020603050405020304" pitchFamily="18" charset="0"/>
              </a:rPr>
              <a:t>Kis</a:t>
            </a: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 were proposed at the July meeting with one of them (KI #2) requiring further work.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New KI#2 threat and requirement to be further discussed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Overall plan: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strike="sngStrike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In the August ‘22 meeting: concentrate on KI #1 (e.g., update and agree).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In October ‘22 meeting: </a:t>
            </a:r>
            <a:r>
              <a:rPr lang="en-US" sz="14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concentrate on KI #1 (e.g., update and agree) and 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further develop solutions for KI #1 towards completion of their evaluation. Finalize all solutions for KI #1 and start the conclusions process for KI #1. Also in October, advance solutions </a:t>
            </a:r>
            <a:r>
              <a:rPr lang="en-CA" sz="1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for KI #2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In November meeting </a:t>
            </a:r>
            <a:r>
              <a:rPr lang="en-CA" sz="1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conclude on KI #1, start the evaluation of solutions for KI #2</a:t>
            </a:r>
            <a:endParaRPr lang="en-CA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Prior to the November meeting have the following treatment for KI #1 and KI #2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CA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the last week of October, a moderated email discussion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CA" sz="1100" dirty="0">
                <a:latin typeface="Calibri" panose="020F0502020204030204" pitchFamily="34" charset="0"/>
                <a:ea typeface="Times New Roman" panose="02020603050405020304" pitchFamily="18" charset="0"/>
              </a:rPr>
              <a:t>In the first </a:t>
            </a:r>
            <a:r>
              <a:rPr lang="en-CA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week of November, a conference call where we can exchange on the Evaluation of the solutions and on the road to conclusions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941180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‘</a:t>
            </a:r>
            <a:r>
              <a:rPr lang="en-US" sz="2400" dirty="0" err="1">
                <a:solidFill>
                  <a:srgbClr val="FF0000"/>
                </a:solidFill>
              </a:rPr>
              <a:t>FS_Id_Prvc</a:t>
            </a:r>
            <a:r>
              <a:rPr lang="en-US" sz="2400" dirty="0">
                <a:solidFill>
                  <a:srgbClr val="FF0000"/>
                </a:solidFill>
              </a:rPr>
              <a:t>     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7090885"/>
              </p:ext>
            </p:extLst>
          </p:nvPr>
        </p:nvGraphicFramePr>
        <p:xfrm>
          <a:off x="405791" y="1293558"/>
          <a:ext cx="7578090" cy="3424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‘</a:t>
            </a:r>
            <a:r>
              <a:rPr lang="en-US" sz="2400" dirty="0" err="1">
                <a:solidFill>
                  <a:srgbClr val="FF0000"/>
                </a:solidFill>
              </a:rPr>
              <a:t>FS_Id_Prvc</a:t>
            </a:r>
            <a:r>
              <a:rPr lang="en-US" sz="2400" dirty="0">
                <a:solidFill>
                  <a:srgbClr val="FF0000"/>
                </a:solidFill>
              </a:rPr>
              <a:t>’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80110" y="5157371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and Solution proposals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3017520" y="5157371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Refining of Key Issues and solutions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815840" y="5157371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Refining solutions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530340" y="5157371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 for solutions</a:t>
            </a:r>
          </a:p>
          <a:p>
            <a:endParaRPr lang="en-US" dirty="0"/>
          </a:p>
        </p:txBody>
      </p:sp>
      <p:sp>
        <p:nvSpPr>
          <p:cNvPr id="5" name="Arrow: Pentagon 4">
            <a:extLst>
              <a:ext uri="{FF2B5EF4-FFF2-40B4-BE49-F238E27FC236}">
                <a16:creationId xmlns:a16="http://schemas.microsoft.com/office/drawing/2014/main" id="{C097F6EF-8B91-608B-8C0C-88A06EBD3B7F}"/>
              </a:ext>
            </a:extLst>
          </p:cNvPr>
          <p:cNvSpPr/>
          <p:nvPr/>
        </p:nvSpPr>
        <p:spPr bwMode="auto">
          <a:xfrm>
            <a:off x="656948" y="2201662"/>
            <a:ext cx="2175029" cy="399495"/>
          </a:xfrm>
          <a:prstGeom prst="homePlate">
            <a:avLst/>
          </a:prstGeom>
          <a:solidFill>
            <a:srgbClr val="62A1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KI #1</a:t>
            </a:r>
          </a:p>
        </p:txBody>
      </p:sp>
      <p:sp>
        <p:nvSpPr>
          <p:cNvPr id="11" name="Arrow: Pentagon 10">
            <a:extLst>
              <a:ext uri="{FF2B5EF4-FFF2-40B4-BE49-F238E27FC236}">
                <a16:creationId xmlns:a16="http://schemas.microsoft.com/office/drawing/2014/main" id="{65DF70C7-BFE4-967B-66C5-AF1DBFE7A520}"/>
              </a:ext>
            </a:extLst>
          </p:cNvPr>
          <p:cNvSpPr/>
          <p:nvPr/>
        </p:nvSpPr>
        <p:spPr bwMode="auto">
          <a:xfrm>
            <a:off x="685059" y="2673659"/>
            <a:ext cx="1205885" cy="399495"/>
          </a:xfrm>
          <a:prstGeom prst="homePlate">
            <a:avLst/>
          </a:prstGeom>
          <a:solidFill>
            <a:srgbClr val="62A1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KI #2</a:t>
            </a:r>
          </a:p>
        </p:txBody>
      </p:sp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D5CFD375-4C1B-E814-986B-A19F96A2006D}"/>
              </a:ext>
            </a:extLst>
          </p:cNvPr>
          <p:cNvSpPr/>
          <p:nvPr/>
        </p:nvSpPr>
        <p:spPr bwMode="auto">
          <a:xfrm>
            <a:off x="2398451" y="3250707"/>
            <a:ext cx="3015378" cy="399495"/>
          </a:xfrm>
          <a:prstGeom prst="homePlate">
            <a:avLst/>
          </a:prstGeom>
          <a:solidFill>
            <a:srgbClr val="62A1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Six proposed  solutions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for KI #1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600" dirty="0" err="1"/>
              <a:t>Some</a:t>
            </a:r>
            <a:r>
              <a:rPr lang="fr-FR" sz="1600" dirty="0"/>
              <a:t> (the SID </a:t>
            </a:r>
            <a:r>
              <a:rPr lang="fr-FR" sz="1600" dirty="0" err="1"/>
              <a:t>may</a:t>
            </a:r>
            <a:r>
              <a:rPr lang="fr-FR" sz="1600" dirty="0"/>
              <a:t> have RAN impacts)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 err="1">
                <a:solidFill>
                  <a:srgbClr val="FF0000"/>
                </a:solidFill>
              </a:rPr>
              <a:t>FS_Id_Prvc</a:t>
            </a:r>
            <a:r>
              <a:rPr lang="en-US" sz="2000" dirty="0">
                <a:solidFill>
                  <a:srgbClr val="FF0000"/>
                </a:solidFill>
              </a:rPr>
              <a:t>’  status after SA3#107Adhoc-e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6539789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25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76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88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940016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</a:t>
                      </a:r>
                      <a:r>
                        <a:rPr lang="en-US" sz="12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Standardising</a:t>
                      </a: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Automated Certificate Management in SBA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FS_Id_Prvc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12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33.870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May be for RAN (KI #2) and none determined yet for SA2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 current technical contentious issues and only stemming from “absolute consensus”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Break through the contention issues in October</a:t>
            </a:r>
            <a:endParaRPr lang="en-CA" sz="1400" u="sng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>
                <a:highlight>
                  <a:srgbClr val="FFFF00"/>
                </a:highlight>
              </a:rPr>
              <a:t>Risk of slipping solutions into November meeting due solutions treated at the same time as KI#1 in October meeting.</a:t>
            </a:r>
            <a:endParaRPr lang="en-GB" sz="1200" dirty="0">
              <a:highlight>
                <a:srgbClr val="FFFF00"/>
              </a:highlight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SI completion in Q1 2023 (due to the “absolute consensus” requirement</a:t>
            </a: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126542"/>
            <a:ext cx="68278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sz="2400" dirty="0" err="1">
                <a:solidFill>
                  <a:srgbClr val="FF0000"/>
                </a:solidFill>
              </a:rPr>
              <a:t>FS_Id_Prvc</a:t>
            </a:r>
            <a:r>
              <a:rPr lang="en-US" sz="2400" dirty="0">
                <a:solidFill>
                  <a:srgbClr val="FF0000"/>
                </a:solidFill>
              </a:rPr>
              <a:t>’  status after SA3#107-e </a:t>
            </a:r>
            <a:r>
              <a:rPr lang="en-US" sz="2400">
                <a:solidFill>
                  <a:srgbClr val="FF0000"/>
                </a:solidFill>
              </a:rPr>
              <a:t>(last discussion at SA3#107Adhoc-e)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8E648E97429F4A9C700CA2B719F885" ma:contentTypeVersion="17" ma:contentTypeDescription="Create a new document." ma:contentTypeScope="" ma:versionID="6e3ee49c1194d28eca38e3887a0c9fa5">
  <xsd:schema xmlns:xsd="http://www.w3.org/2001/XMLSchema" xmlns:xs="http://www.w3.org/2001/XMLSchema" xmlns:p="http://schemas.microsoft.com/office/2006/metadata/properties" xmlns:ns2="5a888943-97ca-4c93-b605-714bb5e9e285" xmlns:ns3="e32f50e1-6846-4d7d-ad60-ccd6877e6c5e" xmlns:ns4="http://schemas.microsoft.com/sharepoint/v4" targetNamespace="http://schemas.microsoft.com/office/2006/metadata/properties" ma:root="true" ma:fieldsID="8d383a2459015e6354274af988eab965" ns2:_="" ns3:_="" ns4:_="">
    <xsd:import namespace="5a888943-97ca-4c93-b605-714bb5e9e285"/>
    <xsd:import namespace="e32f50e1-6846-4d7d-ad60-ccd6877e6c5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88943-97ca-4c93-b605-714bb5e9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f50e1-6846-4d7d-ad60-ccd6877e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DD099C7-CF44-471D-B7DF-D246DF2BD038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2006/metadata/properties"/>
    <ds:schemaRef ds:uri="e32f50e1-6846-4d7d-ad60-ccd6877e6c5e"/>
    <ds:schemaRef ds:uri="5a888943-97ca-4c93-b605-714bb5e9e285"/>
    <ds:schemaRef ds:uri="http://schemas.microsoft.com/sharepoint/v4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240D7DC-F113-4490-B4D3-A90F23706B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88943-97ca-4c93-b605-714bb5e9e285"/>
    <ds:schemaRef ds:uri="e32f50e1-6846-4d7d-ad60-ccd6877e6c5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11059</TotalTime>
  <Words>510</Words>
  <Application>Microsoft Office PowerPoint</Application>
  <PresentationFormat>On-screen Show (4:3)</PresentationFormat>
  <Paragraphs>81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‘FS_Id_Prvc’</vt:lpstr>
      <vt:lpstr>PowerPoint Presentation</vt:lpstr>
      <vt:lpstr>PowerPoint Presentation</vt:lpstr>
      <vt:lpstr>PowerPoint Presentation</vt:lpstr>
      <vt:lpstr>‘FS_Id_Prvc’  status after SA3#107-e (last discussion at SA3#107Adhoc-e)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Alec Brusilovsky</cp:lastModifiedBy>
  <cp:revision>1309</cp:revision>
  <dcterms:created xsi:type="dcterms:W3CDTF">2008-08-30T09:32:10Z</dcterms:created>
  <dcterms:modified xsi:type="dcterms:W3CDTF">2022-08-31T17:04:53Z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</Properties>
</file>