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93679-0BDD-4DD3-B7CD-D339CC24A1B9}" v="8" dt="2022-07-09T10:24:30.11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7" autoAdjust="0"/>
    <p:restoredTop sz="96455" autoAdjust="0"/>
  </p:normalViewPr>
  <p:slideViewPr>
    <p:cSldViewPr snapToGrid="0">
      <p:cViewPr varScale="1">
        <p:scale>
          <a:sx n="116" d="100"/>
          <a:sy n="116" d="100"/>
        </p:scale>
        <p:origin x="15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Jost" userId="f856f163-953b-44f3-8ab3-03b09ab01720" providerId="ADAL" clId="{00693679-0BDD-4DD3-B7CD-D339CC24A1B9}"/>
    <pc:docChg chg="undo custSel modSld">
      <pc:chgData name="Christine Jost" userId="f856f163-953b-44f3-8ab3-03b09ab01720" providerId="ADAL" clId="{00693679-0BDD-4DD3-B7CD-D339CC24A1B9}" dt="2022-07-09T10:59:50.497" v="3213" actId="20577"/>
      <pc:docMkLst>
        <pc:docMk/>
      </pc:docMkLst>
      <pc:sldChg chg="modSp mod">
        <pc:chgData name="Christine Jost" userId="f856f163-953b-44f3-8ab3-03b09ab01720" providerId="ADAL" clId="{00693679-0BDD-4DD3-B7CD-D339CC24A1B9}" dt="2022-07-09T09:45:51.892" v="39" actId="20577"/>
        <pc:sldMkLst>
          <pc:docMk/>
          <pc:sldMk cId="0" sldId="303"/>
        </pc:sldMkLst>
        <pc:spChg chg="mod">
          <ac:chgData name="Christine Jost" userId="f856f163-953b-44f3-8ab3-03b09ab01720" providerId="ADAL" clId="{00693679-0BDD-4DD3-B7CD-D339CC24A1B9}" dt="2022-07-09T09:45:51.892" v="39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Christine Jost" userId="f856f163-953b-44f3-8ab3-03b09ab01720" providerId="ADAL" clId="{00693679-0BDD-4DD3-B7CD-D339CC24A1B9}" dt="2022-07-09T09:45:40.527" v="1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54:45.930" v="3109"/>
        <pc:sldMkLst>
          <pc:docMk/>
          <pc:sldMk cId="3452607634" sldId="791"/>
        </pc:sldMkLst>
        <pc:spChg chg="mod">
          <ac:chgData name="Christine Jost" userId="f856f163-953b-44f3-8ab3-03b09ab01720" providerId="ADAL" clId="{00693679-0BDD-4DD3-B7CD-D339CC24A1B9}" dt="2022-07-09T10:30:58.482" v="2128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Christine Jost" userId="f856f163-953b-44f3-8ab3-03b09ab01720" providerId="ADAL" clId="{00693679-0BDD-4DD3-B7CD-D339CC24A1B9}" dt="2022-07-09T10:54:45.930" v="3109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47:24.725" v="2889" actId="20577"/>
        <pc:sldMkLst>
          <pc:docMk/>
          <pc:sldMk cId="2503194211" sldId="792"/>
        </pc:sldMkLst>
        <pc:spChg chg="mod">
          <ac:chgData name="Christine Jost" userId="f856f163-953b-44f3-8ab3-03b09ab01720" providerId="ADAL" clId="{00693679-0BDD-4DD3-B7CD-D339CC24A1B9}" dt="2022-07-09T10:23:56.511" v="1667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Christine Jost" userId="f856f163-953b-44f3-8ab3-03b09ab01720" providerId="ADAL" clId="{00693679-0BDD-4DD3-B7CD-D339CC24A1B9}" dt="2022-07-09T10:47:24.725" v="2889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ristine Jost" userId="f856f163-953b-44f3-8ab3-03b09ab01720" providerId="ADAL" clId="{00693679-0BDD-4DD3-B7CD-D339CC24A1B9}" dt="2022-07-09T10:25:33.873" v="1702" actId="20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Christine Jost" userId="f856f163-953b-44f3-8ab3-03b09ab01720" providerId="ADAL" clId="{00693679-0BDD-4DD3-B7CD-D339CC24A1B9}" dt="2022-07-09T10:59:50.497" v="3213" actId="20577"/>
        <pc:sldMkLst>
          <pc:docMk/>
          <pc:sldMk cId="539970028" sldId="793"/>
        </pc:sldMkLst>
        <pc:spChg chg="mod">
          <ac:chgData name="Christine Jost" userId="f856f163-953b-44f3-8ab3-03b09ab01720" providerId="ADAL" clId="{00693679-0BDD-4DD3-B7CD-D339CC24A1B9}" dt="2022-07-09T09:46:20.501" v="55" actId="20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59:50.497" v="3213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23:45.069" v="1652" actId="6549"/>
        <pc:sldMkLst>
          <pc:docMk/>
          <pc:sldMk cId="3491595708" sldId="794"/>
        </pc:sldMkLst>
        <pc:spChg chg="mod">
          <ac:chgData name="Christine Jost" userId="f856f163-953b-44f3-8ab3-03b09ab01720" providerId="ADAL" clId="{00693679-0BDD-4DD3-B7CD-D339CC24A1B9}" dt="2022-07-09T10:22:40.897" v="1605" actId="20577"/>
          <ac:spMkLst>
            <pc:docMk/>
            <pc:sldMk cId="3491595708" sldId="794"/>
            <ac:spMk id="3" creationId="{156B83FC-25A3-44B2-9ABF-4705626AB921}"/>
          </ac:spMkLst>
        </pc:spChg>
        <pc:spChg chg="mod">
          <ac:chgData name="Christine Jost" userId="f856f163-953b-44f3-8ab3-03b09ab01720" providerId="ADAL" clId="{00693679-0BDD-4DD3-B7CD-D339CC24A1B9}" dt="2022-07-09T10:21:51.221" v="1598" actId="20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23:41.158" v="1651" actId="6549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Christine Jost" userId="f856f163-953b-44f3-8ab3-03b09ab01720" providerId="ADAL" clId="{00693679-0BDD-4DD3-B7CD-D339CC24A1B9}" dt="2022-07-09T10:23:29.132" v="1650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Christine Jost" userId="f856f163-953b-44f3-8ab3-03b09ab01720" providerId="ADAL" clId="{00693679-0BDD-4DD3-B7CD-D339CC24A1B9}" dt="2022-07-09T10:23:45.069" v="1652" actId="6549"/>
          <ac:spMkLst>
            <pc:docMk/>
            <pc:sldMk cId="3491595708" sldId="794"/>
            <ac:spMk id="10" creationId="{F489ECE7-6035-426A-B9FF-70F6248303BD}"/>
          </ac:spMkLst>
        </pc:spChg>
        <pc:graphicFrameChg chg="modGraphic">
          <ac:chgData name="Christine Jost" userId="f856f163-953b-44f3-8ab3-03b09ab01720" providerId="ADAL" clId="{00693679-0BDD-4DD3-B7CD-D339CC24A1B9}" dt="2022-07-09T10:23:00.659" v="1647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Key issues added during June and August meetings should be concluded in November.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(e.g. Resolve</a:t>
            </a:r>
            <a:r>
              <a:rPr lang="en-US" altLang="zh-CN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ENs in the agreed key issues)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SA3#108e Aug 22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nd</a:t>
            </a:r>
            <a:r>
              <a:rPr lang="en-GB" altLang="de-DE" sz="1200" dirty="0" smtClean="0">
                <a:solidFill>
                  <a:schemeClr val="bg1"/>
                </a:solidFill>
              </a:rPr>
              <a:t>–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26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fr-FR" dirty="0" smtClean="0"/>
              <a:t>FS_Ranging_SL_Sec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Wei Lu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Xiaomi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124075"/>
            <a:ext cx="8554481" cy="5191884"/>
          </a:xfrm>
        </p:spPr>
        <p:txBody>
          <a:bodyPr/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meeting: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Agreed on a new key issue for Protection of Direct Communication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Start to add solutions for key issues (</a:t>
            </a:r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 blocked due to dependency on SA2 conclusion</a:t>
            </a: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Last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meeting to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add/update key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issues, based on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the progress after SA2’s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August meeting 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Start to add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solutions </a:t>
            </a: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for key </a:t>
            </a:r>
            <a:r>
              <a:rPr lang="en-US" altLang="zh-CN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issues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meeting: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Add 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solutions </a:t>
            </a: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for key issues and update existing solutions as needed </a:t>
            </a:r>
            <a:endParaRPr lang="en-US" altLang="zh-CN" sz="12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Start to add solution </a:t>
            </a: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evaluations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WID proposal </a:t>
            </a: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for 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discussion 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meeting: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new solutions</a:t>
            </a: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and update existing solutions as needed </a:t>
            </a:r>
            <a:endParaRPr lang="en-US" altLang="zh-CN" sz="12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Add 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  <a:endParaRPr lang="en-US" altLang="zh-CN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Add 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conclusions for key issues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Agree 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on </a:t>
            </a: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WID</a:t>
            </a:r>
            <a:endParaRPr lang="en-US" altLang="zh-CN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meeting: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Start 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meeting: </a:t>
            </a:r>
          </a:p>
          <a:p>
            <a:pPr marL="628650" lvl="1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50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FS_Ranging_SL_Sec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5416026"/>
              </p:ext>
            </p:extLst>
          </p:nvPr>
        </p:nvGraphicFramePr>
        <p:xfrm>
          <a:off x="405791" y="1293558"/>
          <a:ext cx="7578090" cy="356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259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1510801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Privacy protection for Ranging/SL Positioning services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Authorization for Ranging/</a:t>
                      </a:r>
                      <a:r>
                        <a:rPr lang="en-US" sz="1800" dirty="0" err="1" smtClean="0"/>
                        <a:t>Sidelink</a:t>
                      </a:r>
                      <a:r>
                        <a:rPr lang="en-US" sz="1800" dirty="0" smtClean="0"/>
                        <a:t> Positioning Service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Protection of discovery procedure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Protection of direct 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</a:t>
            </a:r>
            <a:r>
              <a:rPr lang="fr-FR" sz="1800" dirty="0" smtClean="0">
                <a:solidFill>
                  <a:srgbClr val="FF0000"/>
                </a:solidFill>
              </a:rPr>
              <a:t>33.893 </a:t>
            </a:r>
            <a:r>
              <a:rPr lang="fr-FR" sz="1800" dirty="0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FS_Ranging_SL_Sec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374820" y="5190263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Four Key </a:t>
            </a:r>
            <a:r>
              <a:rPr lang="en-US" dirty="0"/>
              <a:t>Issues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 solution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343849" y="5190263"/>
            <a:ext cx="160304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</a:t>
            </a:r>
            <a:r>
              <a:rPr lang="en-US" dirty="0" smtClean="0"/>
              <a:t>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New solutions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466584" y="5190263"/>
            <a:ext cx="1517297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Solution evaluations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WID approval</a:t>
            </a:r>
            <a:endParaRPr lang="en-US" dirty="0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405791" y="5190263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Three Key Issues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498517" cy="354828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600" dirty="0"/>
              <a:t>TR </a:t>
            </a:r>
            <a:r>
              <a:rPr lang="de-DE" altLang="de-DE" sz="1600" dirty="0" smtClean="0"/>
              <a:t>33.893 v0.2.0 </a:t>
            </a:r>
            <a:r>
              <a:rPr lang="de-DE" altLang="de-DE" sz="1600" dirty="0"/>
              <a:t>contains </a:t>
            </a:r>
            <a:r>
              <a:rPr lang="de-DE" altLang="de-DE" sz="1600" dirty="0" smtClean="0"/>
              <a:t>the scope </a:t>
            </a:r>
            <a:r>
              <a:rPr lang="de-DE" altLang="de-DE" sz="1600" dirty="0"/>
              <a:t>and </a:t>
            </a:r>
            <a:r>
              <a:rPr lang="de-DE" altLang="de-DE" sz="1600" dirty="0" smtClean="0"/>
              <a:t>four </a:t>
            </a:r>
            <a:r>
              <a:rPr lang="de-DE" altLang="de-DE" sz="1600" dirty="0"/>
              <a:t>key </a:t>
            </a:r>
            <a:r>
              <a:rPr lang="de-DE" altLang="de-DE" sz="1600" dirty="0" smtClean="0"/>
              <a:t>issues </a:t>
            </a:r>
            <a:endParaRPr lang="de-DE" altLang="de-DE" sz="1200" b="1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/>
              <a:t>SA2 </a:t>
            </a:r>
            <a:r>
              <a:rPr lang="en-US" sz="1600" dirty="0"/>
              <a:t>work </a:t>
            </a:r>
            <a:r>
              <a:rPr lang="en-US" sz="1600" dirty="0" smtClean="0"/>
              <a:t>after Aug. (#152e): </a:t>
            </a:r>
            <a:r>
              <a:rPr lang="en-US" sz="1600" dirty="0"/>
              <a:t>TR </a:t>
            </a:r>
            <a:r>
              <a:rPr lang="en-US" sz="1600" dirty="0" smtClean="0"/>
              <a:t>23.700-86 v0.4.0</a:t>
            </a:r>
            <a:r>
              <a:rPr lang="en-US" sz="1600" dirty="0"/>
              <a:t>, completion rate 7</a:t>
            </a:r>
            <a:r>
              <a:rPr lang="en-US" sz="1600" dirty="0" smtClean="0"/>
              <a:t>0%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zh-CN" sz="1600" dirty="0" smtClean="0"/>
              <a:t>Next </a:t>
            </a:r>
            <a:r>
              <a:rPr lang="en-US" altLang="zh-CN" sz="1600" dirty="0"/>
              <a:t>SA2 meeting </a:t>
            </a:r>
            <a:r>
              <a:rPr lang="en-US" altLang="zh-CN" sz="1600" dirty="0" smtClean="0"/>
              <a:t>Oct. </a:t>
            </a:r>
            <a:r>
              <a:rPr lang="en-US" altLang="zh-CN" sz="1600" dirty="0"/>
              <a:t>(#153e</a:t>
            </a:r>
            <a:r>
              <a:rPr lang="en-US" altLang="zh-CN" sz="1600" dirty="0" smtClean="0"/>
              <a:t>): Start Evaluation &amp; Conclusions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zh-CN" sz="1600" dirty="0" smtClean="0"/>
              <a:t>Target </a:t>
            </a:r>
            <a:r>
              <a:rPr lang="en-US" altLang="zh-CN" sz="1600" dirty="0"/>
              <a:t>date </a:t>
            </a:r>
            <a:r>
              <a:rPr lang="en-US" altLang="zh-CN" sz="1600" dirty="0" smtClean="0"/>
              <a:t>of SA2 work: Jan, 2023</a:t>
            </a:r>
            <a:endParaRPr lang="en-US" altLang="zh-CN" sz="16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FS_Ranging_SL_Sec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SA3#108e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06165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Ranging Based Services and </a:t>
                      </a:r>
                      <a:r>
                        <a:rPr lang="en-US" sz="1200" b="1" i="0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FS_Ranging_SL_Sec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33.893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5"/>
            <a:ext cx="8554481" cy="4917481"/>
          </a:xfrm>
        </p:spPr>
        <p:txBody>
          <a:bodyPr/>
          <a:lstStyle/>
          <a:p>
            <a:pPr marL="457200" lvl="1" indent="-457200">
              <a:spcBef>
                <a:spcPts val="4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/>
              <a:t>SA2/RAN impacts and dependencies</a:t>
            </a:r>
            <a:r>
              <a:rPr lang="en-US" altLang="zh-CN" sz="1400" dirty="0"/>
              <a:t>:</a:t>
            </a:r>
            <a:endParaRPr lang="de-DE" altLang="zh-CN" sz="140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400" dirty="0"/>
              <a:t>None for </a:t>
            </a:r>
            <a:r>
              <a:rPr lang="en-US" altLang="zh-CN" sz="1400" dirty="0" smtClean="0"/>
              <a:t>RAN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400" dirty="0" smtClean="0"/>
              <a:t>Dependencies on SA2 progress for SA3 solution development</a:t>
            </a:r>
            <a:endParaRPr lang="en-US" altLang="zh-CN" sz="1400" dirty="0"/>
          </a:p>
          <a:p>
            <a:pPr lvl="0">
              <a:spcBef>
                <a:spcPts val="400"/>
              </a:spcBef>
              <a:spcAft>
                <a:spcPts val="0"/>
              </a:spcAft>
            </a:pPr>
            <a:endParaRPr lang="de-DE" sz="1400" b="1" dirty="0" smtClean="0"/>
          </a:p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lang="de-DE" sz="1400" b="1" dirty="0" smtClean="0"/>
              <a:t>Contentious </a:t>
            </a:r>
            <a:r>
              <a:rPr lang="de-DE" sz="1400" b="1" dirty="0"/>
              <a:t>Issue</a:t>
            </a:r>
            <a:r>
              <a:rPr lang="de-DE" sz="1400" dirty="0"/>
              <a:t>: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sz="1400" dirty="0" smtClean="0"/>
              <a:t>Whether SA3 has to wait for SA2 conclusion before proposing solutions ?</a:t>
            </a:r>
            <a:endParaRPr lang="de-DE" sz="140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endParaRPr lang="de-DE" sz="1400" b="1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1400" b="1" dirty="0"/>
              <a:t>Focus for the Next Meeting </a:t>
            </a:r>
            <a:r>
              <a:rPr lang="de-DE" sz="1400" b="1" dirty="0" smtClean="0"/>
              <a:t>(Oct.)</a:t>
            </a:r>
            <a:r>
              <a:rPr lang="de-DE" sz="1400" dirty="0" smtClean="0"/>
              <a:t>:</a:t>
            </a:r>
            <a:endParaRPr lang="de-DE" sz="140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sz="1400" dirty="0" smtClean="0"/>
              <a:t>Add </a:t>
            </a:r>
            <a:r>
              <a:rPr lang="en-US" sz="1400" dirty="0"/>
              <a:t>further key issues based on </a:t>
            </a:r>
            <a:r>
              <a:rPr lang="en-US" sz="1400" dirty="0" smtClean="0"/>
              <a:t>the latest </a:t>
            </a:r>
            <a:r>
              <a:rPr lang="en-US" sz="1400" dirty="0"/>
              <a:t>status of SA2 work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sz="1400" dirty="0"/>
              <a:t>Add solutions for </a:t>
            </a:r>
            <a:r>
              <a:rPr lang="en-US" sz="1400" dirty="0" smtClean="0"/>
              <a:t>the agreed key issues (</a:t>
            </a:r>
            <a:r>
              <a:rPr lang="en-US" sz="1400" dirty="0" smtClean="0">
                <a:solidFill>
                  <a:srgbClr val="FF0000"/>
                </a:solidFill>
              </a:rPr>
              <a:t>SA2 conclusion not available by Oct. meeting</a:t>
            </a:r>
            <a:r>
              <a:rPr lang="en-US" sz="1400" dirty="0" smtClean="0"/>
              <a:t>)</a:t>
            </a:r>
            <a:endParaRPr lang="en-US" sz="14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en-US" altLang="zh-CN" sz="1400" b="1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400" dirty="0"/>
              <a:t>See </a:t>
            </a:r>
            <a:r>
              <a:rPr lang="en-US" altLang="zh-CN" sz="1400" dirty="0" smtClean="0"/>
              <a:t>slide #2</a:t>
            </a:r>
            <a:endParaRPr lang="en-US" altLang="zh-CN" sz="140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endParaRPr lang="en-US" altLang="zh-CN" sz="1400" b="1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GB" altLang="zh-CN" sz="1400" dirty="0" smtClean="0"/>
              <a:t>SA3 timeline delay due to SA2 work delay on Ranging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lang="en-GB" altLang="zh-CN" sz="1400" dirty="0" smtClean="0"/>
              <a:t>no time slot for Ranging study in SA2 Nov. meeting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lang="en-GB" altLang="zh-CN" sz="1400" dirty="0" smtClean="0"/>
              <a:t>SA2 work to be concluded in SA2 Jan. meeting</a:t>
            </a:r>
            <a:endParaRPr lang="fr-FR" altLang="zh-CN" sz="1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FS_Ranging_SL_SEC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status after </a:t>
            </a:r>
            <a:r>
              <a:rPr lang="en-US" sz="2400" dirty="0" smtClean="0">
                <a:solidFill>
                  <a:srgbClr val="FF0000"/>
                </a:solidFill>
              </a:rPr>
              <a:t>SA3#108e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71c5aaf6-e6ce-465b-b873-5148d2a4c105"/>
    <ds:schemaRef ds:uri="http://purl.org/dc/dcmitype/"/>
    <ds:schemaRef ds:uri="http://purl.org/dc/terms/"/>
    <ds:schemaRef ds:uri="http://schemas.microsoft.com/office/infopath/2007/PartnerControls"/>
    <ds:schemaRef ds:uri="c67c731b-696e-4d20-8664-fee8943d9cc6"/>
    <ds:schemaRef ds:uri="e0d6c333-3612-4d65-a7f4-5976eb42d46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8714</TotalTime>
  <Words>434</Words>
  <Application>Microsoft Office PowerPoint</Application>
  <PresentationFormat>全屏显示(4:3)</PresentationFormat>
  <Paragraphs>102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FS_Ranging_SL_Sec</vt:lpstr>
      <vt:lpstr>PowerPoint 演示文稿</vt:lpstr>
      <vt:lpstr>PowerPoint 演示文稿</vt:lpstr>
      <vt:lpstr>PowerPoint 演示文稿</vt:lpstr>
      <vt:lpstr>FS_Ranging_SL_SEC status after SA3#108e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1341</cp:revision>
  <dcterms:created xsi:type="dcterms:W3CDTF">2008-08-30T09:32:10Z</dcterms:created>
  <dcterms:modified xsi:type="dcterms:W3CDTF">2022-09-01T03:03:07Z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CWM50039bf5c02f4775842a204ae737599c">
    <vt:lpwstr>CWMwVGCcvtyMEOw5DtLqyPoDuskLEs6fCF/zIIVBRbaP1iLF3XiVGG+7RdYyOM1vA46IMUvdWp1e4+2t7d5UuWYkw==</vt:lpwstr>
  </property>
</Properties>
</file>