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99" d="100"/>
          <a:sy n="99" d="100"/>
        </p:scale>
        <p:origin x="725" y="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8/30/2022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8/30/2022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Work Plan for FS_AIML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/>
              <a:t>Marcus Wong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OPPO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October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Potential CC before meeting to discuss way forward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Continue key issue  discussion, make progress to have initial KI agreements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Possible potential evaluation(s) based on agreed KI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November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Continue KI and solution discussions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Start solution evaluations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First conclusions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Discussion on potential WID objectives. Preliminary agreements on objectives.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January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meeting/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February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Conclusions for all key issues and solutions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Potential WID agreement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Potential normative work 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April 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Potential normative work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May meeting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Finalize potential normative work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endParaRPr lang="en-US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FF0000"/>
                </a:solidFill>
              </a:rPr>
              <a:t>FS_AIMLStatus</a:t>
            </a:r>
            <a:r>
              <a:rPr lang="en-US" sz="2400" dirty="0">
                <a:solidFill>
                  <a:srgbClr val="FF0000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68144409"/>
              </p:ext>
            </p:extLst>
          </p:nvPr>
        </p:nvGraphicFramePr>
        <p:xfrm>
          <a:off x="405791" y="1293558"/>
          <a:ext cx="7578090" cy="34247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6030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None so far.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 so far.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33.898 </a:t>
            </a:r>
            <a:r>
              <a:rPr lang="fr-FR" sz="1800" dirty="0" err="1">
                <a:solidFill>
                  <a:srgbClr val="FF0000"/>
                </a:solidFill>
              </a:rPr>
              <a:t>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FS_AIML Status 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880110" y="5157371"/>
            <a:ext cx="1394460" cy="1169551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Skeleton and Scope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Key Issues and Solution proposals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3017520" y="5157371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Nothing happened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815840" y="5157371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introduce new Key Issues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Potential Solution</a:t>
            </a:r>
          </a:p>
          <a:p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530340" y="5157371"/>
            <a:ext cx="1394460" cy="1015663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KI and Solutions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Initial conclusions &amp; WID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600" dirty="0"/>
              <a:t>TR 33.898 v0.1.0 contains the scope and background clauses. </a:t>
            </a: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SA2 has 7 stable KI identified  including several with security dependencies identified (KI#2, 3, 4, 5)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SA2 has 47 solutions captured in TR 23.700-80, 18 impacting KI with security dependencies.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SA2’s KI#3 has interim conclusion, TR sent to SA#97 for information.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User consent and privacy aspect of the FS_AIML are to be coordinated with both FS_UC3S_Ph2 and </a:t>
            </a:r>
            <a:r>
              <a:rPr lang="en-US" sz="1600" dirty="0" err="1"/>
              <a:t>FS_Id_Prvc</a:t>
            </a:r>
            <a:r>
              <a:rPr lang="en-US" sz="1600" dirty="0"/>
              <a:t> studies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Awaiting reply LS on Network Information Exposure to UE from SA3.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SA2 and SA3 has full overlap October and November. 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FS_AIML status after SA3#107Adhoc-e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5847469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960037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the security and privacy of AI/ML-based services and applications in 5G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FS_AIML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33.898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No progress in SA3#108-e as agenda was excluded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>
              <a:ea typeface="+mn-ea"/>
              <a:cs typeface="+mn-cs"/>
            </a:endParaRP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None for RAN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SA2 sent TR to SA#97 for information, 4 KI with SA3 impact, 1 KI with interim conclusion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TBD. 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Focus for the Next Meeting 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First key issue agreements</a:t>
            </a:r>
            <a:endParaRPr lang="en-CA" sz="1200" dirty="0"/>
          </a:p>
          <a:p>
            <a:pPr marL="0" indent="0">
              <a:spcBef>
                <a:spcPts val="0"/>
              </a:spcBef>
              <a:spcAft>
                <a:spcPts val="300"/>
              </a:spcAft>
              <a:buNone/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See dedicated slide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  <a:endParaRPr lang="en-US" altLang="zh-CN" sz="1000" b="1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One or more company/companies continue blocking progress of KI discussion and conclusion.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200" dirty="0"/>
              <a:t>If no progress with KI and/or solution can be made in the </a:t>
            </a:r>
            <a:r>
              <a:rPr lang="en-US" altLang="zh-CN" sz="1200"/>
              <a:t>next meeting, </a:t>
            </a:r>
            <a:r>
              <a:rPr lang="en-US" altLang="zh-CN" sz="1200" dirty="0"/>
              <a:t>FS_AIML schedule may be severely jeopardized.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FS_AIML status after SA3#108-e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/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8226</TotalTime>
  <Words>447</Words>
  <Application>Microsoft Office PowerPoint</Application>
  <PresentationFormat>On-screen Show (4:3)</PresentationFormat>
  <Paragraphs>95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Symbol</vt:lpstr>
      <vt:lpstr>Times New Roman</vt:lpstr>
      <vt:lpstr>Office Theme</vt:lpstr>
      <vt:lpstr>SA WG3 Work Plan for FS_AIML</vt:lpstr>
      <vt:lpstr>PowerPoint Presentation</vt:lpstr>
      <vt:lpstr>PowerPoint Presentation</vt:lpstr>
      <vt:lpstr>PowerPoint Presentation</vt:lpstr>
      <vt:lpstr>FS_AIML status after SA3#108-e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OPPO-3</cp:lastModifiedBy>
  <cp:revision>1347</cp:revision>
  <dcterms:created xsi:type="dcterms:W3CDTF">2008-08-30T09:32:10Z</dcterms:created>
  <dcterms:modified xsi:type="dcterms:W3CDTF">2022-08-30T21:52:26Z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