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4" r:id="rId9"/>
    <p:sldId id="792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FAB7C0-A88E-4BFB-9B65-E4CEE41F6F2E}" v="3" dt="2022-08-30T18:02:00.165"/>
    <p1510:client id="{6B64E928-0ADD-40B0-AA8B-D2797B24DEFB}" v="2" dt="2022-08-30T15:27:39.188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4" d="100"/>
          <a:sy n="114" d="100"/>
        </p:scale>
        <p:origin x="11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rian Escott" userId="6b5f2a4b-fa77-4739-abaf-14d9a44debd7" providerId="ADAL" clId="{3DFAB7C0-A88E-4BFB-9B65-E4CEE41F6F2E}"/>
    <pc:docChg chg="undo custSel delSld modSld sldOrd">
      <pc:chgData name="Adrian Escott" userId="6b5f2a4b-fa77-4739-abaf-14d9a44debd7" providerId="ADAL" clId="{3DFAB7C0-A88E-4BFB-9B65-E4CEE41F6F2E}" dt="2022-08-30T18:02:00.165" v="821"/>
      <pc:docMkLst>
        <pc:docMk/>
      </pc:docMkLst>
      <pc:sldChg chg="modSp mod">
        <pc:chgData name="Adrian Escott" userId="6b5f2a4b-fa77-4739-abaf-14d9a44debd7" providerId="ADAL" clId="{3DFAB7C0-A88E-4BFB-9B65-E4CEE41F6F2E}" dt="2022-08-30T17:49:05.595" v="0"/>
        <pc:sldMkLst>
          <pc:docMk/>
          <pc:sldMk cId="0" sldId="303"/>
        </pc:sldMkLst>
        <pc:spChg chg="mod">
          <ac:chgData name="Adrian Escott" userId="6b5f2a4b-fa77-4739-abaf-14d9a44debd7" providerId="ADAL" clId="{3DFAB7C0-A88E-4BFB-9B65-E4CEE41F6F2E}" dt="2022-08-30T17:49:05.595" v="0"/>
          <ac:spMkLst>
            <pc:docMk/>
            <pc:sldMk cId="0" sldId="303"/>
            <ac:spMk id="9219" creationId="{00000000-0000-0000-0000-000000000000}"/>
          </ac:spMkLst>
        </pc:spChg>
      </pc:sldChg>
      <pc:sldChg chg="modSp del mod ord">
        <pc:chgData name="Adrian Escott" userId="6b5f2a4b-fa77-4739-abaf-14d9a44debd7" providerId="ADAL" clId="{3DFAB7C0-A88E-4BFB-9B65-E4CEE41F6F2E}" dt="2022-08-30T17:59:36.227" v="804" actId="2696"/>
        <pc:sldMkLst>
          <pc:docMk/>
          <pc:sldMk cId="3452607634" sldId="791"/>
        </pc:sldMkLst>
        <pc:spChg chg="mod">
          <ac:chgData name="Adrian Escott" userId="6b5f2a4b-fa77-4739-abaf-14d9a44debd7" providerId="ADAL" clId="{3DFAB7C0-A88E-4BFB-9B65-E4CEE41F6F2E}" dt="2022-08-30T17:57:22.162" v="675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3DFAB7C0-A88E-4BFB-9B65-E4CEE41F6F2E}" dt="2022-08-30T17:58:06.844" v="773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3DFAB7C0-A88E-4BFB-9B65-E4CEE41F6F2E}" dt="2022-08-30T18:02:00.165" v="821"/>
        <pc:sldMkLst>
          <pc:docMk/>
          <pc:sldMk cId="2503194211" sldId="792"/>
        </pc:sldMkLst>
        <pc:spChg chg="mod">
          <ac:chgData name="Adrian Escott" userId="6b5f2a4b-fa77-4739-abaf-14d9a44debd7" providerId="ADAL" clId="{3DFAB7C0-A88E-4BFB-9B65-E4CEE41F6F2E}" dt="2022-08-30T17:56:05.705" v="662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Adrian Escott" userId="6b5f2a4b-fa77-4739-abaf-14d9a44debd7" providerId="ADAL" clId="{3DFAB7C0-A88E-4BFB-9B65-E4CEE41F6F2E}" dt="2022-08-30T18:00:00.123" v="820" actId="255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3DFAB7C0-A88E-4BFB-9B65-E4CEE41F6F2E}" dt="2022-08-30T18:02:00.165" v="821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3DFAB7C0-A88E-4BFB-9B65-E4CEE41F6F2E}" dt="2022-08-30T17:51:20.281" v="244" actId="20577"/>
        <pc:sldMkLst>
          <pc:docMk/>
          <pc:sldMk cId="539970028" sldId="793"/>
        </pc:sldMkLst>
        <pc:spChg chg="mod">
          <ac:chgData name="Adrian Escott" userId="6b5f2a4b-fa77-4739-abaf-14d9a44debd7" providerId="ADAL" clId="{3DFAB7C0-A88E-4BFB-9B65-E4CEE41F6F2E}" dt="2022-08-30T17:49:15.487" v="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3DFAB7C0-A88E-4BFB-9B65-E4CEE41F6F2E}" dt="2022-08-30T17:51:20.281" v="24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3DFAB7C0-A88E-4BFB-9B65-E4CEE41F6F2E}" dt="2022-08-30T17:55:38.416" v="655" actId="14100"/>
        <pc:sldMkLst>
          <pc:docMk/>
          <pc:sldMk cId="3491595708" sldId="794"/>
        </pc:sldMkLst>
        <pc:spChg chg="mod">
          <ac:chgData name="Adrian Escott" userId="6b5f2a4b-fa77-4739-abaf-14d9a44debd7" providerId="ADAL" clId="{3DFAB7C0-A88E-4BFB-9B65-E4CEE41F6F2E}" dt="2022-08-30T17:52:04.845" v="250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Adrian Escott" userId="6b5f2a4b-fa77-4739-abaf-14d9a44debd7" providerId="ADAL" clId="{3DFAB7C0-A88E-4BFB-9B65-E4CEE41F6F2E}" dt="2022-08-30T17:52:00.063" v="24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3DFAB7C0-A88E-4BFB-9B65-E4CEE41F6F2E}" dt="2022-08-30T17:55:38.416" v="655" actId="14100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Adrian Escott" userId="6b5f2a4b-fa77-4739-abaf-14d9a44debd7" providerId="ADAL" clId="{3DFAB7C0-A88E-4BFB-9B65-E4CEE41F6F2E}" dt="2022-08-30T17:54:38.102" v="556" actId="21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3DFAB7C0-A88E-4BFB-9B65-E4CEE41F6F2E}" dt="2022-08-30T17:55:23.794" v="628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Adrian Escott" userId="6b5f2a4b-fa77-4739-abaf-14d9a44debd7" providerId="ADAL" clId="{3DFAB7C0-A88E-4BFB-9B65-E4CEE41F6F2E}" dt="2022-08-30T17:54:32.883" v="555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F4A7005-52FE-4856-84F7-0A6879248D2C}"/>
    <pc:docChg chg="undo custSel modSld">
      <pc:chgData name="Adrian Escott" userId="6b5f2a4b-fa77-4739-abaf-14d9a44debd7" providerId="ADAL" clId="{6F4A7005-52FE-4856-84F7-0A6879248D2C}" dt="2022-07-11T13:42:52.466" v="1034" actId="20577"/>
      <pc:docMkLst>
        <pc:docMk/>
      </pc:docMkLst>
      <pc:sldChg chg="modSp mod">
        <pc:chgData name="Adrian Escott" userId="6b5f2a4b-fa77-4739-abaf-14d9a44debd7" providerId="ADAL" clId="{6F4A7005-52FE-4856-84F7-0A6879248D2C}" dt="2022-07-11T13:21:57.208" v="29"/>
        <pc:sldMkLst>
          <pc:docMk/>
          <pc:sldMk cId="0" sldId="303"/>
        </pc:sldMkLst>
        <pc:spChg chg="mod">
          <ac:chgData name="Adrian Escott" userId="6b5f2a4b-fa77-4739-abaf-14d9a44debd7" providerId="ADAL" clId="{6F4A7005-52FE-4856-84F7-0A6879248D2C}" dt="2022-07-11T13:21:16.197" v="28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Adrian Escott" userId="6b5f2a4b-fa77-4739-abaf-14d9a44debd7" providerId="ADAL" clId="{6F4A7005-52FE-4856-84F7-0A6879248D2C}" dt="2022-07-11T13:21:57.208" v="29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4:18.540" v="211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F4A7005-52FE-4856-84F7-0A6879248D2C}" dt="2022-07-11T13:22:56.169" v="57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Adrian Escott" userId="6b5f2a4b-fa77-4739-abaf-14d9a44debd7" providerId="ADAL" clId="{6F4A7005-52FE-4856-84F7-0A6879248D2C}" dt="2022-07-11T13:24:18.540" v="211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26:05.313" v="285" actId="20577"/>
        <pc:sldMkLst>
          <pc:docMk/>
          <pc:sldMk cId="2503194211" sldId="792"/>
        </pc:sldMkLst>
        <pc:spChg chg="mod">
          <ac:chgData name="Adrian Escott" userId="6b5f2a4b-fa77-4739-abaf-14d9a44debd7" providerId="ADAL" clId="{6F4A7005-52FE-4856-84F7-0A6879248D2C}" dt="2022-07-11T13:24:54.799" v="268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Adrian Escott" userId="6b5f2a4b-fa77-4739-abaf-14d9a44debd7" providerId="ADAL" clId="{6F4A7005-52FE-4856-84F7-0A6879248D2C}" dt="2022-07-11T13:26:05.313" v="285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F4A7005-52FE-4856-84F7-0A6879248D2C}" dt="2022-07-11T13:42:52.466" v="1034" actId="20577"/>
        <pc:sldMkLst>
          <pc:docMk/>
          <pc:sldMk cId="539970028" sldId="793"/>
        </pc:sldMkLst>
        <pc:spChg chg="mod">
          <ac:chgData name="Adrian Escott" userId="6b5f2a4b-fa77-4739-abaf-14d9a44debd7" providerId="ADAL" clId="{6F4A7005-52FE-4856-84F7-0A6879248D2C}" dt="2022-07-11T13:22:10.703" v="32" actId="2057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42:52.466" v="1034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F4A7005-52FE-4856-84F7-0A6879248D2C}" dt="2022-07-11T13:40:03.252" v="1001" actId="20577"/>
        <pc:sldMkLst>
          <pc:docMk/>
          <pc:sldMk cId="3491595708" sldId="794"/>
        </pc:sldMkLst>
        <pc:spChg chg="mod">
          <ac:chgData name="Adrian Escott" userId="6b5f2a4b-fa77-4739-abaf-14d9a44debd7" providerId="ADAL" clId="{6F4A7005-52FE-4856-84F7-0A6879248D2C}" dt="2022-07-11T13:22:44.551" v="54" actId="2057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Adrian Escott" userId="6b5f2a4b-fa77-4739-abaf-14d9a44debd7" providerId="ADAL" clId="{6F4A7005-52FE-4856-84F7-0A6879248D2C}" dt="2022-07-11T13:32:11.029" v="531" actId="20577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Adrian Escott" userId="6b5f2a4b-fa77-4739-abaf-14d9a44debd7" providerId="ADAL" clId="{6F4A7005-52FE-4856-84F7-0A6879248D2C}" dt="2022-07-11T13:35:32.153" v="732" actId="20577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F4A7005-52FE-4856-84F7-0A6879248D2C}" dt="2022-07-11T13:35:27.014" v="728" actId="20577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F4A7005-52FE-4856-84F7-0A6879248D2C}" dt="2022-07-11T13:31:29.036" v="503" actId="20577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F4A7005-52FE-4856-84F7-0A6879248D2C}" dt="2022-07-11T13:40:03.252" v="1001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  <pc:docChgLst>
    <pc:chgData name="Adrian Escott" userId="6b5f2a4b-fa77-4739-abaf-14d9a44debd7" providerId="ADAL" clId="{6B64E928-0ADD-40B0-AA8B-D2797B24DEFB}"/>
    <pc:docChg chg="custSel modSld">
      <pc:chgData name="Adrian Escott" userId="6b5f2a4b-fa77-4739-abaf-14d9a44debd7" providerId="ADAL" clId="{6B64E928-0ADD-40B0-AA8B-D2797B24DEFB}" dt="2022-08-30T15:28:34.693" v="193" actId="20577"/>
      <pc:docMkLst>
        <pc:docMk/>
      </pc:docMkLst>
      <pc:sldChg chg="modSp mod">
        <pc:chgData name="Adrian Escott" userId="6b5f2a4b-fa77-4739-abaf-14d9a44debd7" providerId="ADAL" clId="{6B64E928-0ADD-40B0-AA8B-D2797B24DEFB}" dt="2022-08-30T15:28:34.693" v="193" actId="20577"/>
        <pc:sldMkLst>
          <pc:docMk/>
          <pc:sldMk cId="3452607634" sldId="791"/>
        </pc:sldMkLst>
        <pc:spChg chg="mod">
          <ac:chgData name="Adrian Escott" userId="6b5f2a4b-fa77-4739-abaf-14d9a44debd7" providerId="ADAL" clId="{6B64E928-0ADD-40B0-AA8B-D2797B24DEFB}" dt="2022-08-30T15:28:34.693" v="193" actId="20577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Adrian Escott" userId="6b5f2a4b-fa77-4739-abaf-14d9a44debd7" providerId="ADAL" clId="{6B64E928-0ADD-40B0-AA8B-D2797B24DEFB}" dt="2022-08-30T15:28:02.491" v="140" actId="20577"/>
        <pc:sldMkLst>
          <pc:docMk/>
          <pc:sldMk cId="2503194211" sldId="792"/>
        </pc:sldMkLst>
        <pc:graphicFrameChg chg="modGraphic">
          <ac:chgData name="Adrian Escott" userId="6b5f2a4b-fa77-4739-abaf-14d9a44debd7" providerId="ADAL" clId="{6B64E928-0ADD-40B0-AA8B-D2797B24DEFB}" dt="2022-08-30T15:28:02.491" v="14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Adrian Escott" userId="6b5f2a4b-fa77-4739-abaf-14d9a44debd7" providerId="ADAL" clId="{6B64E928-0ADD-40B0-AA8B-D2797B24DEFB}" dt="2022-08-30T15:24:53.153" v="7" actId="207"/>
        <pc:sldMkLst>
          <pc:docMk/>
          <pc:sldMk cId="539970028" sldId="793"/>
        </pc:sldMkLst>
        <pc:spChg chg="mod">
          <ac:chgData name="Adrian Escott" userId="6b5f2a4b-fa77-4739-abaf-14d9a44debd7" providerId="ADAL" clId="{6B64E928-0ADD-40B0-AA8B-D2797B24DEFB}" dt="2022-08-30T15:24:53.153" v="7" actId="207"/>
          <ac:spMkLst>
            <pc:docMk/>
            <pc:sldMk cId="539970028" sldId="793"/>
            <ac:spMk id="29716" creationId="{00000000-0000-0000-0000-000000000000}"/>
          </ac:spMkLst>
        </pc:spChg>
      </pc:sldChg>
      <pc:sldChg chg="delSp modSp mod">
        <pc:chgData name="Adrian Escott" userId="6b5f2a4b-fa77-4739-abaf-14d9a44debd7" providerId="ADAL" clId="{6B64E928-0ADD-40B0-AA8B-D2797B24DEFB}" dt="2022-08-30T15:27:53.168" v="137" actId="1076"/>
        <pc:sldMkLst>
          <pc:docMk/>
          <pc:sldMk cId="3491595708" sldId="794"/>
        </pc:sldMkLst>
        <pc:spChg chg="mod">
          <ac:chgData name="Adrian Escott" userId="6b5f2a4b-fa77-4739-abaf-14d9a44debd7" providerId="ADAL" clId="{6B64E928-0ADD-40B0-AA8B-D2797B24DEFB}" dt="2022-08-30T15:27:53.168" v="137" actId="1076"/>
          <ac:spMkLst>
            <pc:docMk/>
            <pc:sldMk cId="3491595708" sldId="794"/>
            <ac:spMk id="6" creationId="{2B2A4A03-A875-40D1-8E06-0598F52A6477}"/>
          </ac:spMkLst>
        </pc:spChg>
        <pc:spChg chg="del">
          <ac:chgData name="Adrian Escott" userId="6b5f2a4b-fa77-4739-abaf-14d9a44debd7" providerId="ADAL" clId="{6B64E928-0ADD-40B0-AA8B-D2797B24DEFB}" dt="2022-08-30T15:27:43.368" v="134" actId="21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Adrian Escott" userId="6b5f2a4b-fa77-4739-abaf-14d9a44debd7" providerId="ADAL" clId="{6B64E928-0ADD-40B0-AA8B-D2797B24DEFB}" dt="2022-08-30T15:27:46.891" v="135" actId="1076"/>
          <ac:spMkLst>
            <pc:docMk/>
            <pc:sldMk cId="3491595708" sldId="794"/>
            <ac:spMk id="9" creationId="{44767D1A-D9CE-4CF3-B74B-B07B567A9B03}"/>
          </ac:spMkLst>
        </pc:spChg>
        <pc:spChg chg="mod">
          <ac:chgData name="Adrian Escott" userId="6b5f2a4b-fa77-4739-abaf-14d9a44debd7" providerId="ADAL" clId="{6B64E928-0ADD-40B0-AA8B-D2797B24DEFB}" dt="2022-08-30T15:27:50.603" v="136" actId="1076"/>
          <ac:spMkLst>
            <pc:docMk/>
            <pc:sldMk cId="3491595708" sldId="794"/>
            <ac:spMk id="10" creationId="{F489ECE7-6035-426A-B9FF-70F6248303BD}"/>
          </ac:spMkLst>
        </pc:spChg>
        <pc:graphicFrameChg chg="mod modGraphic">
          <ac:chgData name="Adrian Escott" userId="6b5f2a4b-fa77-4739-abaf-14d9a44debd7" providerId="ADAL" clId="{6B64E928-0ADD-40B0-AA8B-D2797B24DEFB}" dt="2022-08-30T15:27:39.188" v="133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</a:t>
            </a:r>
            <a:r>
              <a:rPr lang="fr-FR" dirty="0" err="1"/>
              <a:t>SCAS_split_gNB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Adrian Escott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Qualcomm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+mn-cs"/>
              </a:rPr>
              <a:t>In November meeting: 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Finalise (draft) CR to TR 33.296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GB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Further work on TS 33.742 – submit to plenary for information </a:t>
            </a:r>
          </a:p>
          <a:p>
            <a:pPr marL="1028700" lvl="2" indent="-342900">
              <a:buClr>
                <a:srgbClr val="C00000"/>
              </a:buClr>
              <a:buFont typeface="Symbol" panose="05050102010706020507" pitchFamily="18" charset="2"/>
              <a:buChar char=""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</a:rPr>
              <a:t>Cases related to TS 33.501 for all GNPs</a:t>
            </a:r>
          </a:p>
          <a:p>
            <a:pPr marL="1028700" lvl="2" indent="-342900">
              <a:buClr>
                <a:srgbClr val="C00000"/>
              </a:buClr>
              <a:buFont typeface="Symbol" panose="05050102010706020507" pitchFamily="18" charset="2"/>
              <a:buChar char="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General cases for all GNPs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1</a:t>
            </a:r>
            <a:r>
              <a:rPr lang="en-US" sz="1800" baseline="30000" dirty="0">
                <a:latin typeface="Calibri" panose="020F0502020204030204" pitchFamily="34" charset="0"/>
                <a:ea typeface="Times New Roman" panose="02020603050405020304" pitchFamily="18" charset="0"/>
              </a:rPr>
              <a:t>st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Quarter 2023: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Finalise TS 33.742 and submit to plenary for approval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0025378"/>
              </p:ext>
            </p:extLst>
          </p:nvPr>
        </p:nvGraphicFramePr>
        <p:xfrm>
          <a:off x="405791" y="1293558"/>
          <a:ext cx="7578090" cy="267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Work completed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Outstanding issues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00686">
                <a:tc>
                  <a:txBody>
                    <a:bodyPr/>
                    <a:lstStyle/>
                    <a:p>
                      <a:r>
                        <a:rPr lang="en-US" dirty="0"/>
                        <a:t>TR 33.926 draft CR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gNB</a:t>
                      </a:r>
                      <a:r>
                        <a:rPr lang="en-US" dirty="0"/>
                        <a:t>-CU-UP and </a:t>
                      </a:r>
                      <a:r>
                        <a:rPr lang="en-US" dirty="0" err="1"/>
                        <a:t>gNB</a:t>
                      </a:r>
                      <a:r>
                        <a:rPr lang="en-US" dirty="0"/>
                        <a:t>-DU critical assets added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 to add </a:t>
                      </a:r>
                      <a:r>
                        <a:rPr lang="en-US" dirty="0" err="1"/>
                        <a:t>gNB</a:t>
                      </a:r>
                      <a:r>
                        <a:rPr lang="en-US" dirty="0"/>
                        <a:t>-CU and </a:t>
                      </a:r>
                      <a:r>
                        <a:rPr lang="en-US" dirty="0" err="1"/>
                        <a:t>gNB</a:t>
                      </a:r>
                      <a:r>
                        <a:rPr lang="en-US" dirty="0"/>
                        <a:t>-CU-CP critical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41764">
                <a:tc>
                  <a:txBody>
                    <a:bodyPr/>
                    <a:lstStyle/>
                    <a:p>
                      <a:r>
                        <a:rPr lang="en-US" dirty="0"/>
                        <a:t>TS 33.742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Added first part of TS 33.501 cases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Refine complete TS 33.501 related cases</a:t>
                      </a:r>
                    </a:p>
                    <a:p>
                      <a:r>
                        <a:rPr lang="en-US" dirty="0"/>
                        <a:t>Add no-501 related cases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SCAS_split_gNB</a:t>
            </a:r>
            <a:r>
              <a:rPr lang="en-US" sz="2400" dirty="0">
                <a:solidFill>
                  <a:srgbClr val="FF0000"/>
                </a:solidFill>
              </a:rPr>
              <a:t> Status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5096180" y="4531492"/>
            <a:ext cx="1917015" cy="55399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SA3#109-bis/SA3#110?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TS 33.742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1784966" y="4548779"/>
            <a:ext cx="2048803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Finalise</a:t>
            </a:r>
            <a:r>
              <a:rPr lang="en-US" dirty="0"/>
              <a:t> draft CR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Work on 501 and non-501 cases in TS 33.742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de-DE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Focus for the Next Meeting </a:t>
            </a:r>
            <a:r>
              <a:rPr kumimoji="0" lang="de-DE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gNB</a:t>
            </a: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-CU and </a:t>
            </a:r>
            <a:r>
              <a:rPr kumimoji="0" lang="en-CA" sz="12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gNB</a:t>
            </a: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-CU-CP part of draft CR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CA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</a:rPr>
              <a:t>More test cases for TS 33.742</a:t>
            </a:r>
          </a:p>
          <a:p>
            <a:pPr marL="628650" marR="0" lvl="1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SzTx/>
              <a:buFont typeface="Symbol" panose="05050102010706020507" pitchFamily="18" charset="2"/>
              <a:buChar char="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Overall Plan</a:t>
            </a:r>
            <a:r>
              <a:rPr kumimoji="0" lang="en-US" altLang="zh-CN" sz="1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altLang="zh-CN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See dedicated slide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</a:rPr>
              <a:t>None identified</a:t>
            </a:r>
            <a:endParaRPr kumimoji="0" lang="fr-FR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‘Feature Acronym’ 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28952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950022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 for split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gNB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product classes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SCAS_split_gNB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??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8231</TotalTime>
  <Words>226</Words>
  <Application>Microsoft Office PowerPoint</Application>
  <PresentationFormat>On-screen Show (4:3)</PresentationFormat>
  <Paragraphs>67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SCAS_split_gNB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1304</cp:revision>
  <dcterms:created xsi:type="dcterms:W3CDTF">2008-08-30T09:32:10Z</dcterms:created>
  <dcterms:modified xsi:type="dcterms:W3CDTF">2022-08-30T18:02:03Z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