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303" r:id="rId5"/>
    <p:sldId id="792" r:id="rId6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62A14D"/>
    <a:srgbClr val="2A6EA8"/>
    <a:srgbClr val="FF7C8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289B28-083C-43A8-973F-921019C770B2}" v="35" dt="2022-08-30T17:17:43.77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99" d="100"/>
          <a:sy n="99" d="100"/>
        </p:scale>
        <p:origin x="89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9" d="100"/>
          <a:sy n="69" d="100"/>
        </p:scale>
        <p:origin x="3348" y="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c Brusilovsky" userId="f4aaf3af-7629-4ade-81a6-99ee1ad33bcf" providerId="ADAL" clId="{2B289B28-083C-43A8-973F-921019C770B2}"/>
    <pc:docChg chg="custSel addSld delSld modSld">
      <pc:chgData name="Alec Brusilovsky" userId="f4aaf3af-7629-4ade-81a6-99ee1ad33bcf" providerId="ADAL" clId="{2B289B28-083C-43A8-973F-921019C770B2}" dt="2022-08-31T17:04:52.749" v="599" actId="122"/>
      <pc:docMkLst>
        <pc:docMk/>
      </pc:docMkLst>
      <pc:sldChg chg="addSp modSp mod">
        <pc:chgData name="Alec Brusilovsky" userId="f4aaf3af-7629-4ade-81a6-99ee1ad33bcf" providerId="ADAL" clId="{2B289B28-083C-43A8-973F-921019C770B2}" dt="2022-08-31T17:04:52.749" v="599" actId="122"/>
        <pc:sldMkLst>
          <pc:docMk/>
          <pc:sldMk cId="0" sldId="303"/>
        </pc:sldMkLst>
        <pc:spChg chg="add mod">
          <ac:chgData name="Alec Brusilovsky" userId="f4aaf3af-7629-4ade-81a6-99ee1ad33bcf" providerId="ADAL" clId="{2B289B28-083C-43A8-973F-921019C770B2}" dt="2022-08-31T17:04:52.749" v="599" actId="122"/>
          <ac:spMkLst>
            <pc:docMk/>
            <pc:sldMk cId="0" sldId="303"/>
            <ac:spMk id="2" creationId="{4E4CDE1C-22BB-D77D-2F89-25D354C1C2F9}"/>
          </ac:spMkLst>
        </pc:spChg>
        <pc:spChg chg="mod">
          <ac:chgData name="Alec Brusilovsky" userId="f4aaf3af-7629-4ade-81a6-99ee1ad33bcf" providerId="ADAL" clId="{2B289B28-083C-43A8-973F-921019C770B2}" dt="2022-08-31T17:02:48.017" v="467" actId="14100"/>
          <ac:spMkLst>
            <pc:docMk/>
            <pc:sldMk cId="0" sldId="303"/>
            <ac:spMk id="6147" creationId="{00000000-0000-0000-0000-000000000000}"/>
          </ac:spMkLst>
        </pc:spChg>
      </pc:sldChg>
      <pc:sldChg chg="modSp mod">
        <pc:chgData name="Alec Brusilovsky" userId="f4aaf3af-7629-4ade-81a6-99ee1ad33bcf" providerId="ADAL" clId="{2B289B28-083C-43A8-973F-921019C770B2}" dt="2022-08-30T17:36:06.131" v="466" actId="20577"/>
        <pc:sldMkLst>
          <pc:docMk/>
          <pc:sldMk cId="3452607634" sldId="791"/>
        </pc:sldMkLst>
        <pc:spChg chg="mod">
          <ac:chgData name="Alec Brusilovsky" userId="f4aaf3af-7629-4ade-81a6-99ee1ad33bcf" providerId="ADAL" clId="{2B289B28-083C-43A8-973F-921019C770B2}" dt="2022-08-30T17:36:06.131" v="466" actId="20577"/>
          <ac:spMkLst>
            <pc:docMk/>
            <pc:sldMk cId="3452607634" sldId="791"/>
            <ac:spMk id="4" creationId="{5D88E2AB-CBFF-4456-99B7-D64DA69227D9}"/>
          </ac:spMkLst>
        </pc:spChg>
      </pc:sldChg>
      <pc:sldChg chg="modSp new del mod">
        <pc:chgData name="Alec Brusilovsky" userId="f4aaf3af-7629-4ade-81a6-99ee1ad33bcf" providerId="ADAL" clId="{2B289B28-083C-43A8-973F-921019C770B2}" dt="2022-08-30T17:34:38.181" v="435" actId="47"/>
        <pc:sldMkLst>
          <pc:docMk/>
          <pc:sldMk cId="222784193" sldId="795"/>
        </pc:sldMkLst>
        <pc:spChg chg="mod">
          <ac:chgData name="Alec Brusilovsky" userId="f4aaf3af-7629-4ade-81a6-99ee1ad33bcf" providerId="ADAL" clId="{2B289B28-083C-43A8-973F-921019C770B2}" dt="2022-08-30T17:18:07.299" v="431" actId="20577"/>
          <ac:spMkLst>
            <pc:docMk/>
            <pc:sldMk cId="222784193" sldId="795"/>
            <ac:spMk id="2" creationId="{250CBDA9-910B-8C8B-F8BF-4898B6C21968}"/>
          </ac:spMkLst>
        </pc:spChg>
        <pc:spChg chg="mod">
          <ac:chgData name="Alec Brusilovsky" userId="f4aaf3af-7629-4ade-81a6-99ee1ad33bcf" providerId="ADAL" clId="{2B289B28-083C-43A8-973F-921019C770B2}" dt="2022-08-30T17:18:42.856" v="434" actId="20577"/>
          <ac:spMkLst>
            <pc:docMk/>
            <pc:sldMk cId="222784193" sldId="795"/>
            <ac:spMk id="3" creationId="{B5E85EA5-4E56-CFC0-7063-50C2452AB7F2}"/>
          </ac:spMkLst>
        </pc:spChg>
        <pc:spChg chg="mod">
          <ac:chgData name="Alec Brusilovsky" userId="f4aaf3af-7629-4ade-81a6-99ee1ad33bcf" providerId="ADAL" clId="{2B289B28-083C-43A8-973F-921019C770B2}" dt="2022-08-30T17:09:44.328" v="16" actId="20577"/>
          <ac:spMkLst>
            <pc:docMk/>
            <pc:sldMk cId="222784193" sldId="795"/>
            <ac:spMk id="4" creationId="{E15BDCE9-0720-5DAD-7A4E-DFECDE33506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11/23/2022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11/23/2022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SA3#109-e </a:t>
            </a:r>
            <a:r>
              <a:rPr lang="en-GB" altLang="de-DE" sz="1200" dirty="0" smtClean="0">
                <a:solidFill>
                  <a:schemeClr val="bg1"/>
                </a:solidFill>
              </a:rPr>
              <a:t>August 22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nd</a:t>
            </a:r>
            <a:r>
              <a:rPr lang="en-GB" altLang="de-DE" sz="1200" dirty="0" smtClean="0">
                <a:solidFill>
                  <a:schemeClr val="bg1"/>
                </a:solidFill>
              </a:rPr>
              <a:t> –25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, </a:t>
            </a:r>
            <a:r>
              <a:rPr lang="en-GB" altLang="de-DE" sz="1200" dirty="0">
                <a:solidFill>
                  <a:schemeClr val="bg1"/>
                </a:solidFill>
              </a:rPr>
              <a:t>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</a:t>
            </a:r>
            <a:r>
              <a:rPr lang="fr-FR" dirty="0" smtClean="0"/>
              <a:t>tatus </a:t>
            </a:r>
            <a:r>
              <a:rPr lang="fr-FR" dirty="0"/>
              <a:t>report for </a:t>
            </a:r>
            <a:r>
              <a:rPr lang="fr-FR" dirty="0" smtClean="0"/>
              <a:t>‘</a:t>
            </a:r>
            <a:r>
              <a:rPr lang="fr-FR" b="1" dirty="0" smtClean="0"/>
              <a:t>MCXSec3</a:t>
            </a:r>
            <a:r>
              <a:rPr lang="fr-FR" dirty="0" smtClean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343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Tim Woodward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Motorola Solutions, </a:t>
            </a:r>
            <a:r>
              <a:rPr lang="en-GB" sz="1800" b="1" dirty="0" err="1" smtClean="0">
                <a:latin typeface="Arial" charset="0"/>
              </a:rPr>
              <a:t>Inc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  <p:sp>
        <p:nvSpPr>
          <p:cNvPr id="2" name="Subtitle 6">
            <a:extLst>
              <a:ext uri="{FF2B5EF4-FFF2-40B4-BE49-F238E27FC236}">
                <a16:creationId xmlns:a16="http://schemas.microsoft.com/office/drawing/2014/main" id="{4E4CDE1C-22BB-D77D-2F89-25D354C1C2F9}"/>
              </a:ext>
            </a:extLst>
          </p:cNvPr>
          <p:cNvSpPr txBox="1">
            <a:spLocks/>
          </p:cNvSpPr>
          <p:nvPr/>
        </p:nvSpPr>
        <p:spPr bwMode="auto">
          <a:xfrm>
            <a:off x="1399711" y="4980373"/>
            <a:ext cx="6400800" cy="76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600" dirty="0" smtClean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/>
              <a:t>SA2/RAN impacts and dependencies</a:t>
            </a:r>
            <a:r>
              <a:rPr lang="en-US" sz="1400" dirty="0"/>
              <a:t>:</a:t>
            </a:r>
            <a:endParaRPr lang="de-DE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200" dirty="0" smtClean="0"/>
              <a:t>None</a:t>
            </a:r>
            <a:endParaRPr lang="en-CA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‘MCXSec3’  </a:t>
            </a:r>
            <a:r>
              <a:rPr lang="en-US" sz="2000" dirty="0">
                <a:solidFill>
                  <a:srgbClr val="FF0000"/>
                </a:solidFill>
              </a:rPr>
              <a:t>status after </a:t>
            </a:r>
            <a:r>
              <a:rPr lang="en-US" sz="2000" dirty="0" smtClean="0">
                <a:solidFill>
                  <a:srgbClr val="FF0000"/>
                </a:solidFill>
              </a:rPr>
              <a:t>SA3#109-e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0075642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25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76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88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940015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Mission Critical security enhancements phase 3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MCXSec3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  <a:endParaRPr lang="en-GB" sz="1200" dirty="0">
                        <a:solidFill>
                          <a:srgbClr val="FF33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TS 33.180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Content Placeholder 7"/>
          <p:cNvSpPr>
            <a:spLocks noGrp="1"/>
          </p:cNvSpPr>
          <p:nvPr>
            <p:ph sz="half" idx="2"/>
          </p:nvPr>
        </p:nvSpPr>
        <p:spPr>
          <a:xfrm>
            <a:off x="503745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Fulfil scope of normative work by Release 18 Stage 2 deadline.</a:t>
            </a:r>
            <a:endParaRPr lang="en-US" altLang="zh-CN" sz="16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 smtClean="0"/>
              <a:t>Risks</a:t>
            </a:r>
            <a:r>
              <a:rPr lang="en-US" altLang="zh-CN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  <a:endParaRPr lang="en-US" altLang="zh-CN" sz="1600" dirty="0" smtClean="0"/>
          </a:p>
        </p:txBody>
      </p:sp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8E648E97429F4A9C700CA2B719F885" ma:contentTypeVersion="17" ma:contentTypeDescription="Create a new document." ma:contentTypeScope="" ma:versionID="6e3ee49c1194d28eca38e3887a0c9fa5">
  <xsd:schema xmlns:xsd="http://www.w3.org/2001/XMLSchema" xmlns:xs="http://www.w3.org/2001/XMLSchema" xmlns:p="http://schemas.microsoft.com/office/2006/metadata/properties" xmlns:ns2="5a888943-97ca-4c93-b605-714bb5e9e285" xmlns:ns3="e32f50e1-6846-4d7d-ad60-ccd6877e6c5e" xmlns:ns4="http://schemas.microsoft.com/sharepoint/v4" targetNamespace="http://schemas.microsoft.com/office/2006/metadata/properties" ma:root="true" ma:fieldsID="8d383a2459015e6354274af988eab965" ns2:_="" ns3:_="" ns4:_="">
    <xsd:import namespace="5a888943-97ca-4c93-b605-714bb5e9e285"/>
    <xsd:import namespace="e32f50e1-6846-4d7d-ad60-ccd6877e6c5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88943-97ca-4c93-b605-714bb5e9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f50e1-6846-4d7d-ad60-ccd6877e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4240D7DC-F113-4490-B4D3-A90F23706B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88943-97ca-4c93-b605-714bb5e9e285"/>
    <ds:schemaRef ds:uri="e32f50e1-6846-4d7d-ad60-ccd6877e6c5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http://schemas.openxmlformats.org/package/2006/metadata/core-properties"/>
    <ds:schemaRef ds:uri="5a888943-97ca-4c93-b605-714bb5e9e285"/>
    <ds:schemaRef ds:uri="http://schemas.microsoft.com/office/infopath/2007/PartnerControls"/>
    <ds:schemaRef ds:uri="http://purl.org/dc/terms/"/>
    <ds:schemaRef ds:uri="http://schemas.microsoft.com/office/2006/documentManagement/types"/>
    <ds:schemaRef ds:uri="e32f50e1-6846-4d7d-ad60-ccd6877e6c5e"/>
    <ds:schemaRef ds:uri="http://purl.org/dc/elements/1.1/"/>
    <ds:schemaRef ds:uri="http://schemas.microsoft.com/office/2006/metadata/properties"/>
    <ds:schemaRef ds:uri="http://schemas.microsoft.com/sharepoint/v4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11077</TotalTime>
  <Words>89</Words>
  <Application>Microsoft Office PowerPoint</Application>
  <PresentationFormat>On-screen Show (4:3)</PresentationFormat>
  <Paragraphs>40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宋体</vt:lpstr>
      <vt:lpstr>Arial</vt:lpstr>
      <vt:lpstr>Calibri</vt:lpstr>
      <vt:lpstr>Times New Roman</vt:lpstr>
      <vt:lpstr>Office Theme</vt:lpstr>
      <vt:lpstr>SA WG3 Status report for ‘MCXSec3’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Tim Woodward</cp:lastModifiedBy>
  <cp:revision>1314</cp:revision>
  <dcterms:created xsi:type="dcterms:W3CDTF">2008-08-30T09:32:10Z</dcterms:created>
  <dcterms:modified xsi:type="dcterms:W3CDTF">2022-11-23T12:13:36Z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</Properties>
</file>