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0"/>
  </p:notesMasterIdLst>
  <p:handoutMasterIdLst>
    <p:handoutMasterId r:id="rId11"/>
  </p:handoutMasterIdLst>
  <p:sldIdLst>
    <p:sldId id="303" r:id="rId5"/>
    <p:sldId id="793" r:id="rId6"/>
    <p:sldId id="794" r:id="rId7"/>
    <p:sldId id="792" r:id="rId8"/>
    <p:sldId id="791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3" autoAdjust="0"/>
    <p:restoredTop sz="94049" autoAdjust="0"/>
  </p:normalViewPr>
  <p:slideViewPr>
    <p:cSldViewPr snapToGrid="0">
      <p:cViewPr varScale="1">
        <p:scale>
          <a:sx n="65" d="100"/>
          <a:sy n="65" d="100"/>
        </p:scale>
        <p:origin x="109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2022-11-21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2022-11-21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</a:t>
            </a:r>
            <a:r>
              <a:rPr lang="fr-FR" b="1" dirty="0"/>
              <a:t>FS_Id_Prvc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Alec Brusilovsky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317781"/>
            <a:ext cx="8554481" cy="4319543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Status after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November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KI#1 is fully agreed with modifications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KI#2 is agreed with EN that has to be cleared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10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new solutions from seven companies agreed with modifications for inclusion in the TR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Two new KIs were proposed at the July meeting with one of them (KI #2) requiring further work.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At SA3#109, seven sol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ution updates submitted but only six opened and only four approved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Two solutions for KI#2 and one KI#2 modification submitted for SA3#109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400" u="sng" dirty="0">
                <a:latin typeface="Calibri" panose="020F0502020204030204" pitchFamily="34" charset="0"/>
              </a:rPr>
              <a:t>None were opened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Overall plan: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the January ‘23 meeting: 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</a:rPr>
              <a:t>concentrate on KI #1 solutions updates, evaluations, and begin concluding.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</a:rPr>
              <a:t>modify KI#2 and review solutions for KI#2</a:t>
            </a:r>
            <a:endParaRPr lang="en-CA" sz="1400" b="1" u="sng" dirty="0"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 February ‘23 meeting, conclude for KI#1  and finish evaluations for solutions for KI #2.</a:t>
            </a:r>
            <a:endParaRPr lang="en-CA" sz="14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Prior to the February meeting have the following treatment for KI #1 and KI #2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the last week of January, a moderated email discussion and a conference call where we can exchange on the Evaluation of the solutions and on the road to conclusions.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941180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>
                <a:solidFill>
                  <a:srgbClr val="FF0000"/>
                </a:solidFill>
              </a:rPr>
              <a:t>FS_Id_Prvc     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03219527"/>
              </p:ext>
            </p:extLst>
          </p:nvPr>
        </p:nvGraphicFramePr>
        <p:xfrm>
          <a:off x="405790" y="1293558"/>
          <a:ext cx="835416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72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78472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8472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>
                <a:solidFill>
                  <a:srgbClr val="FF0000"/>
                </a:solidFill>
              </a:rPr>
              <a:t>FS_Id_Prvc’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46863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01168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of Key Issues and solutions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563112" y="5157371"/>
            <a:ext cx="1319784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Adhoc-e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solutions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5049012" y="5157371"/>
            <a:ext cx="1190244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Evaluations for KI #1 solutions</a:t>
            </a:r>
          </a:p>
          <a:p>
            <a:endParaRPr lang="en-US" dirty="0"/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C097F6EF-8B91-608B-8C0C-88A06EBD3B7F}"/>
              </a:ext>
            </a:extLst>
          </p:cNvPr>
          <p:cNvSpPr/>
          <p:nvPr/>
        </p:nvSpPr>
        <p:spPr bwMode="auto">
          <a:xfrm>
            <a:off x="656948" y="2201662"/>
            <a:ext cx="2175029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#1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65DF70C7-BFE4-967B-66C5-AF1DBFE7A520}"/>
              </a:ext>
            </a:extLst>
          </p:cNvPr>
          <p:cNvSpPr/>
          <p:nvPr/>
        </p:nvSpPr>
        <p:spPr bwMode="auto">
          <a:xfrm>
            <a:off x="2038371" y="2655371"/>
            <a:ext cx="1838685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#2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D5CFD375-4C1B-E814-986B-A19F96A2006D}"/>
              </a:ext>
            </a:extLst>
          </p:cNvPr>
          <p:cNvSpPr/>
          <p:nvPr/>
        </p:nvSpPr>
        <p:spPr bwMode="auto">
          <a:xfrm>
            <a:off x="3406139" y="3113547"/>
            <a:ext cx="5052802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Ten proposed  solutions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for KI #1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FA583034-531C-F32A-2277-DA6894148585}"/>
              </a:ext>
            </a:extLst>
          </p:cNvPr>
          <p:cNvSpPr/>
          <p:nvPr/>
        </p:nvSpPr>
        <p:spPr bwMode="auto">
          <a:xfrm>
            <a:off x="5230368" y="3595131"/>
            <a:ext cx="3234509" cy="399495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2 proposed  solutions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for KI #2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11D9F9-5BE9-1B95-1714-95D5A73FEF72}"/>
              </a:ext>
            </a:extLst>
          </p:cNvPr>
          <p:cNvSpPr txBox="1"/>
          <p:nvPr/>
        </p:nvSpPr>
        <p:spPr>
          <a:xfrm>
            <a:off x="6399276" y="5154323"/>
            <a:ext cx="1190244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Adhoc-e  </a:t>
            </a:r>
          </a:p>
          <a:p>
            <a:r>
              <a:rPr lang="en-US" dirty="0">
                <a:solidFill>
                  <a:srgbClr val="2A6EA8"/>
                </a:solidFill>
              </a:rPr>
              <a:t>Jan 14-18,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evaluations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78833A-1B68-F670-4BF8-7D5CF3E8D028}"/>
              </a:ext>
            </a:extLst>
          </p:cNvPr>
          <p:cNvSpPr txBox="1"/>
          <p:nvPr/>
        </p:nvSpPr>
        <p:spPr>
          <a:xfrm>
            <a:off x="7758684" y="5160419"/>
            <a:ext cx="1190244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</a:t>
            </a:r>
          </a:p>
          <a:p>
            <a:r>
              <a:rPr lang="en-US" dirty="0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Some (the SID may have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‘FS_Id_Prvc’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53978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Rel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Standardising Automated Certificate Management in SBA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FS_Id_Prvc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May be for RAN (KI #2)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 current technical contentious issues and only stemming from “absolute consensus” at the e-meetings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Finalise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Finalise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Start conclusions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SI completion in Q1 2023 (due to the lack of time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‘FS_Id_Prvc’ 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microsoft.com/sharepoint/v4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11071</TotalTime>
  <Words>459</Words>
  <Application>Microsoft Office PowerPoint</Application>
  <PresentationFormat>On-screen Show (4:3)</PresentationFormat>
  <Paragraphs>93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‘FS_Id_Prvc’</vt:lpstr>
      <vt:lpstr>PowerPoint Presentation</vt:lpstr>
      <vt:lpstr>PowerPoint Presentation</vt:lpstr>
      <vt:lpstr>PowerPoint Presentation</vt:lpstr>
      <vt:lpstr>‘FS_Id_Prvc’ 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AB2022-11-16</cp:lastModifiedBy>
  <cp:revision>1311</cp:revision>
  <dcterms:created xsi:type="dcterms:W3CDTF">2008-08-30T09:32:10Z</dcterms:created>
  <dcterms:modified xsi:type="dcterms:W3CDTF">2022-11-21T23:51:56Z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