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2" d="100"/>
          <a:sy n="62" d="100"/>
        </p:scale>
        <p:origin x="106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3" d="100"/>
          <a:sy n="43" d="100"/>
        </p:scale>
        <p:origin x="2760" y="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r>
              <a:rPr lang="en-US"/>
              <a:t>Master title </a:t>
            </a:r>
            <a:r>
              <a:rPr lang="en-US" dirty="0"/>
              <a:t>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 November 14 –18,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FS_NR_AIML_NGRAN_SEC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Vlasios Tsiatsis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First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issues, evaluations and conclusions at the same time depending on the RAN3 progress in November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February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Conclusions for all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WID agreement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potential 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91335774"/>
              </p:ext>
            </p:extLst>
          </p:nvPr>
        </p:nvGraphicFramePr>
        <p:xfrm>
          <a:off x="405791" y="1293558"/>
          <a:ext cx="7578090" cy="4386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 #1: User Privacy for the RAN AI/ML 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so far. Editor’s Note in the potential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 #2: Robustness of the RAN AI/ML framework against data poisoning attacks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expected since there is no requirement.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33.877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2562841" y="5564442"/>
            <a:ext cx="307767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SA3#109-bis Jan 16-20,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First conclusions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issues, evaluations and conclusions at the same time depending on the RAN3 progress in November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787086" y="533029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&amp; Normative work</a:t>
            </a:r>
          </a:p>
          <a:p>
            <a:endParaRPr lang="en-US" dirty="0"/>
          </a:p>
        </p:txBody>
      </p:sp>
      <p:sp>
        <p:nvSpPr>
          <p:cNvPr id="13" name="Multiplication Sign 12">
            <a:extLst>
              <a:ext uri="{FF2B5EF4-FFF2-40B4-BE49-F238E27FC236}">
                <a16:creationId xmlns:a16="http://schemas.microsoft.com/office/drawing/2014/main" id="{69D8F2F8-8BDD-4EB7-8E6D-BDAD1479C6E2}"/>
              </a:ext>
            </a:extLst>
          </p:cNvPr>
          <p:cNvSpPr/>
          <p:nvPr/>
        </p:nvSpPr>
        <p:spPr bwMode="auto">
          <a:xfrm>
            <a:off x="832632" y="5479446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0B7A1B-0525-4C4D-8B8B-5AB7E43F845E}"/>
              </a:ext>
            </a:extLst>
          </p:cNvPr>
          <p:cNvSpPr txBox="1"/>
          <p:nvPr/>
        </p:nvSpPr>
        <p:spPr>
          <a:xfrm>
            <a:off x="5867192" y="5564442"/>
            <a:ext cx="2238696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Feb 24-28,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for all key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Potential WID agreement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Potential normative work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/>
              <a:t>TR 33.877 v0.4.0 contains the scope, background clauses, 2 key issues without requirements. One key issue (data poisoning) has a NOTE that solutions for this key issue are left to implementation.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Depending on RAN3 progress it might be the case that the information transfer SI objective does not need any normative work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The Privacy key issue #1 depends on the progress of RAN3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RAN3 progresses slowly the normative which was started in August.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RAN3 has a meeting in February, not January.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RAN3 February meeting is partly overlapping with SA3 but continues after SA3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is recommended that SA3 company delegates coordinate with their RAN3 colleagues to progress the SA3 work in parallel.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might be necessary for offline SA3 and joint SA3-RAN3 teleconferences in between regular meetings.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FS_NR_AIML_NGRAN_SEC status after SA3#109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617586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aspects of Artificial Intelligence (AI)/Machine Learning (ML) for the NG-RAN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FS_NR_AIML_NGRAN_SEC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33.877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RAN3. Only 2 key issues exist without requirements.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Issue(s)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for the moment.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Add further key issues depending on the progress of RAN3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800" dirty="0"/>
              <a:t>Ideally one key issue per objective is the rapporteur’s wish even if the existing specification addresses the key issues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At the same time solutions, evaluations if applicable depending on the progress of RAN3 in November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First conclusions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There is only one RAN3 meeting in February and it is overlapping with SA3 meeting only a couple of days.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 status after SA3#109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8142</TotalTime>
  <Words>532</Words>
  <Application>Microsoft Office PowerPoint</Application>
  <PresentationFormat>On-screen Show (4:3)</PresentationFormat>
  <Paragraphs>89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FS_NR_AIML_NGRAN_SEC</vt:lpstr>
      <vt:lpstr>PowerPoint Presentation</vt:lpstr>
      <vt:lpstr>PowerPoint Presentation</vt:lpstr>
      <vt:lpstr>PowerPoint Presentation</vt:lpstr>
      <vt:lpstr>FS_NR_AIML_NGRAN_SEC  status after SA3#109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1381</cp:revision>
  <dcterms:created xsi:type="dcterms:W3CDTF">2008-08-30T09:32:10Z</dcterms:created>
  <dcterms:modified xsi:type="dcterms:W3CDTF">2022-11-22T13:02:02Z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