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99" d="100"/>
          <a:sy n="99" d="100"/>
        </p:scale>
        <p:origin x="725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11/22/2022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11/22/2022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SA3#109 F2F Nov 14 - 18,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Work Plan for FS_AIML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Marcus Wong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OPPO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</a:t>
            </a:r>
            <a:r>
              <a:rPr lang="en-US" sz="1800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chemeClr val="bg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Potential CC before meeting to discuss way forward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chemeClr val="bg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Continue key issue  discussion, make progress to have initial KI agreements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solidFill>
                  <a:schemeClr val="bg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October</a:t>
            </a:r>
            <a:r>
              <a:rPr lang="en-US" sz="1800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chemeClr val="bg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Continue key issue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Entertain potential solution(s) and possible potential evaluation(s)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November</a:t>
            </a:r>
            <a:r>
              <a:rPr lang="en-US" sz="1800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chemeClr val="bg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Last meeting to add new solutions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chemeClr val="bg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Solution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chemeClr val="bg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First conclusions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chemeClr val="bg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Discussion on potential WID objectives. Preliminary agreements on objectives.</a:t>
            </a:r>
            <a:endParaRPr lang="en-US" sz="1400" dirty="0">
              <a:solidFill>
                <a:schemeClr val="bg2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January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meeting/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February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Continue Key Issue, Solution, and conclusion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WID agreement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normative work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April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normative work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May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Finalize potential normative work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FS_AIMLStatus</a:t>
            </a:r>
            <a:r>
              <a:rPr lang="en-US" sz="2400" dirty="0">
                <a:solidFill>
                  <a:srgbClr val="FF000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5927135"/>
              </p:ext>
            </p:extLst>
          </p:nvPr>
        </p:nvGraphicFramePr>
        <p:xfrm>
          <a:off x="588936" y="1293558"/>
          <a:ext cx="7394945" cy="3424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885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  <a:r>
                        <a:rPr lang="zh-CN" altLang="en-US" dirty="0"/>
                        <a:t> </a:t>
                      </a:r>
                      <a:r>
                        <a:rPr lang="en-US" altLang="zh-CN" dirty="0"/>
                        <a:t>evaluation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33.898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FS_AIML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157371"/>
            <a:ext cx="1394460" cy="1169551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Skeleton and Scope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First potential new Key Issue(s)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157371"/>
            <a:ext cx="1394460" cy="1169551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Potential Solution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40" y="5157371"/>
            <a:ext cx="1394460" cy="1169551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Solutions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trike="sngStrike" dirty="0">
                <a:solidFill>
                  <a:srgbClr val="FF0000"/>
                </a:solidFill>
              </a:rPr>
              <a:t>Conclusions &amp; Normative 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dirty="0"/>
              <a:t>TR 33.898 v0.3.0 contains the scope and background clauses. 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SA2 has 2 KI with security impact (KI#3 and KI#7).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Network Information Exposure UE is not in R18.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SA2 KI#3 conclusion “User consent is required for UE related information and data analytics to be exposed to 3rd party AF” has SA3 impact.</a:t>
            </a:r>
            <a:endParaRPr lang="en-US" sz="12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600" dirty="0"/>
              <a:t>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FS_AIML status after SA3#109F2F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717126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960037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the security and privacy of AI/ML-based services and applications in 5G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FS_AIML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33.898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 for RAN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SA2 s since only the scope and background clauses were added in the TR. 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All KIs proposed in SA3#107Adhoc-e, especially on “user consent” 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LS to SA2 on “user consent”</a:t>
            </a:r>
            <a:endParaRPr lang="en-CA" sz="1200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  <a:endParaRPr lang="en-US" altLang="zh-CN" sz="1000" b="1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One or more company/companies continue blocking progress of KI discussion.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FS_AIML schedule may be delayed.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FS_AIML status after SA3#109F2F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8206</TotalTime>
  <Words>386</Words>
  <Application>Microsoft Office PowerPoint</Application>
  <PresentationFormat>On-screen Show (4:3)</PresentationFormat>
  <Paragraphs>94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Work Plan for FS_AIML</vt:lpstr>
      <vt:lpstr>PowerPoint Presentation</vt:lpstr>
      <vt:lpstr>PowerPoint Presentation</vt:lpstr>
      <vt:lpstr>PowerPoint Presentation</vt:lpstr>
      <vt:lpstr>FS_AIML status after SA3#109F2F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</cp:lastModifiedBy>
  <cp:revision>1346</cp:revision>
  <dcterms:created xsi:type="dcterms:W3CDTF">2008-08-30T09:32:10Z</dcterms:created>
  <dcterms:modified xsi:type="dcterms:W3CDTF">2022-11-23T04:26:55Z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