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6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90" d="100"/>
          <a:sy n="90" d="100"/>
        </p:scale>
        <p:origin x="-870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42059"/>
            <a:ext cx="8554481" cy="4960621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(SA3#108-e, Aug 22-26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(SA3#108-bis-e, Oct 10-14, 2022):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(SA3#109, Nov 14-18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issues, new  solutions,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(SA3#109Bis, Jan 16-20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New solutions,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conclusion, WID proposal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evaluation,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Ap17-21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Finalize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study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(SA3#111, May22-26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Finalize normative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33.740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775994"/>
              </p:ext>
            </p:extLst>
          </p:nvPr>
        </p:nvGraphicFramePr>
        <p:xfrm>
          <a:off x="548575" y="1046571"/>
          <a:ext cx="7978776" cy="5364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633"/>
                <a:gridCol w="855504"/>
                <a:gridCol w="797409"/>
                <a:gridCol w="796472"/>
                <a:gridCol w="797409"/>
                <a:gridCol w="929530"/>
                <a:gridCol w="929530"/>
                <a:gridCol w="929530"/>
                <a:gridCol w="970759"/>
              </a:tblGrid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zh-CN" sz="1100" b="1" dirty="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Key Issues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Solutions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zh-CN" sz="1100" dirty="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9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11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12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13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15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16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17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18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21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22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23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24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25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26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27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28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29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30</a:t>
                      </a:r>
                      <a:endParaRPr lang="zh-CN" sz="1100" b="1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X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zh-CN" sz="1100" dirty="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zh-CN" sz="1100" dirty="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zh-CN" sz="1100" dirty="0">
                        <a:effectLst/>
                        <a:latin typeface="Arial"/>
                        <a:ea typeface="等线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36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TR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33.740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v0.4.0 contains: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6 key issues , 30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 smtClean="0"/>
              <a:t>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sturdy work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FS_5G_ProSe_Ph2 (TR 23.700-33)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normative work on FS_5G_ProSe_Ph2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60089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75%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SA3#109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Contentious </a:t>
            </a:r>
            <a:r>
              <a:rPr lang="de-DE" sz="1600" b="1" dirty="0"/>
              <a:t>Issue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</a:t>
            </a:r>
            <a:r>
              <a:rPr lang="de-DE" sz="1600" b="1" dirty="0"/>
              <a:t>for the 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(if any)</a:t>
            </a:r>
            <a:endParaRPr lang="en-US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evaluation</a:t>
            </a:r>
            <a:endParaRPr lang="en-US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 to WID proposal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Overall </a:t>
            </a:r>
            <a:r>
              <a:rPr lang="en-US" altLang="zh-CN" sz="1600" b="1" dirty="0"/>
              <a:t>Plan</a:t>
            </a:r>
            <a:r>
              <a:rPr lang="en-US" altLang="zh-CN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dedicated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slide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</a:t>
            </a:r>
            <a:r>
              <a:rPr lang="en-US" altLang="zh-CN" sz="1600" b="1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FS_5G_ProSe_Ph2 status after SA3#109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8603</TotalTime>
  <Words>343</Words>
  <Application>Microsoft Office PowerPoint</Application>
  <PresentationFormat>全屏显示(4:3)</PresentationFormat>
  <Paragraphs>352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FS_5G_ProSe_Ph2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1351</cp:revision>
  <dcterms:created xsi:type="dcterms:W3CDTF">2008-08-30T09:32:10Z</dcterms:created>
  <dcterms:modified xsi:type="dcterms:W3CDTF">2022-11-23T11:35:37Z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