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=""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>
        <p:scale>
          <a:sx n="70" d="100"/>
          <a:sy n="70" d="100"/>
        </p:scale>
        <p:origin x="-86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SA3#109 November 14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 –18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, </a:t>
            </a:r>
            <a:r>
              <a:rPr lang="en-GB" altLang="de-DE" sz="1200" dirty="0">
                <a:solidFill>
                  <a:schemeClr val="bg1"/>
                </a:solidFill>
              </a:rPr>
              <a:t>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</a:t>
            </a:r>
            <a:r>
              <a:rPr lang="fr-FR"/>
              <a:t>for </a:t>
            </a:r>
            <a:r>
              <a:rPr lang="fr-FR" smtClean="0"/>
              <a:t>‘FS_AKMA_Ph2’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/>
              <a:t/>
            </a:r>
            <a:br>
              <a:rPr lang="en-US" altLang="en-US" sz="2000" b="1"/>
            </a:br>
            <a:r>
              <a:rPr lang="en-GB" altLang="en-US" sz="1800" b="1" smtClean="0">
                <a:latin typeface="Arial" charset="0"/>
              </a:rPr>
              <a:t>Xiaoting Huang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smtClean="0">
                <a:latin typeface="Arial" charset="0"/>
              </a:rPr>
              <a:t>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None/>
            </a:pPr>
            <a:endParaRPr lang="en-CA" sz="160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November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 Partial conclusion to key issue#1 was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 Two new solutions and updated solutions were agreed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January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b="1" u="sng" smtClean="0">
                <a:latin typeface="Calibri" panose="020F0502020204030204" pitchFamily="34" charset="0"/>
                <a:ea typeface="Calibri" panose="020F0502020204030204" pitchFamily="34" charset="0"/>
              </a:rPr>
              <a:t>     Last meeting to add/update </a:t>
            </a:r>
            <a:r>
              <a:rPr lang="en-CA" altLang="zh-CN" sz="1200" b="1" u="sng" smtClean="0">
                <a:latin typeface="Calibri" panose="020F0502020204030204" pitchFamily="34" charset="0"/>
                <a:ea typeface="Calibri" panose="020F0502020204030204" pitchFamily="34" charset="0"/>
              </a:rPr>
              <a:t>solutions to the existing key issues!</a:t>
            </a:r>
            <a:endParaRPr lang="en-CA" altLang="zh-CN" sz="1200" b="1" u="sng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b="1" u="sng" smtClean="0">
                <a:latin typeface="Calibri" panose="020F0502020204030204" pitchFamily="34" charset="0"/>
                <a:ea typeface="Calibri" panose="020F0502020204030204" pitchFamily="34" charset="0"/>
              </a:rPr>
              <a:t>     Last meeting to add new key issues</a:t>
            </a:r>
            <a:r>
              <a:rPr lang="en-CA" altLang="zh-CN" sz="1200" b="1" u="sng" smtClean="0">
                <a:latin typeface="Calibri" panose="020F0502020204030204" pitchFamily="34" charset="0"/>
                <a:ea typeface="Calibri" panose="020F0502020204030204" pitchFamily="34" charset="0"/>
              </a:rPr>
              <a:t>!</a:t>
            </a:r>
          </a:p>
          <a:p>
            <a:pPr marL="628650" lvl="1" indent="-342900">
              <a:buNone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       </a:t>
            </a: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(especially regarding to the  kaf refresh issue, if no consenus reached, then we would conclude that SA3 does not see the  </a:t>
            </a:r>
          </a:p>
          <a:p>
            <a:pPr marL="628650" lvl="1" indent="-342900">
              <a:buNone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         </a:t>
            </a: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necessity to introduce kaf refresh without primaty authentication)</a:t>
            </a:r>
            <a:endParaRPr lang="en-CA" altLang="zh-CN" sz="120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Add conlcusions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     Agree on the WID based on the conclusions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February meeting: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Finalize the TR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altLang="zh-CN" sz="160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endParaRPr lang="en-CA" sz="180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‘FS_AKMA_Ph2’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=""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77090885"/>
              </p:ext>
            </p:extLst>
          </p:nvPr>
        </p:nvGraphicFramePr>
        <p:xfrm>
          <a:off x="405790" y="1175869"/>
          <a:ext cx="8294589" cy="4719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4863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2764863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2764863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Key Issue #1: Support for AKMA roaming scenario  </a:t>
                      </a:r>
                      <a:endParaRPr lang="zh-CN" altLang="zh-CN" sz="1800" kern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 solutions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Some solutions</a:t>
                      </a:r>
                      <a:r>
                        <a:rPr lang="en-US" baseline="0" smtClean="0"/>
                        <a:t> have been evaluated, some are pending for </a:t>
                      </a:r>
                      <a:r>
                        <a:rPr lang="en-US" baseline="0" smtClean="0"/>
                        <a:t>EN resolution </a:t>
                      </a:r>
                      <a:r>
                        <a:rPr lang="en-US" baseline="0" smtClean="0"/>
                        <a:t>and evaluation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948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Key Issue #2: Introducing the Authentication proxy into </a:t>
                      </a:r>
                      <a:r>
                        <a:rPr lang="en-GB" altLang="zh-CN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AKMA</a:t>
                      </a:r>
                      <a:endParaRPr lang="en-US"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 solution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Concluded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Objective 3 per SID:</a:t>
                      </a:r>
                    </a:p>
                    <a:p>
                      <a:r>
                        <a:rPr lang="en-GB" altLang="zh-CN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Investigate the use cases and need for KAF refresh procedures and afterwards investigate the architecture impacts and procedures of KAF refresh in AKMA.</a:t>
                      </a:r>
                      <a:endParaRPr lang="zh-CN" altLang="zh-CN"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The use case is still under discussion and no consensus has been </a:t>
                      </a:r>
                      <a:r>
                        <a:rPr lang="en-US" smtClean="0"/>
                        <a:t>reached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N/A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smtClean="0">
                <a:solidFill>
                  <a:srgbClr val="FF0000"/>
                </a:solidFill>
              </a:rPr>
              <a:t>‘FS_AKMA_Ph2</a:t>
            </a:r>
            <a:r>
              <a:rPr lang="en-US" sz="2400" smtClean="0">
                <a:solidFill>
                  <a:srgbClr val="FF0000"/>
                </a:solidFill>
              </a:rPr>
              <a:t>’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=""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TR 33.737 v0.4.0 contains 2 key issues and 16 solutions,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Key issue#1 is partially concluded, pending for the LI conclusion for case 1 and case 3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Key issue#2 is already concluded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/>
              <a:t>None 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‘FS_AKMA_Ph2’  </a:t>
            </a:r>
            <a:r>
              <a:rPr lang="en-US" sz="2000" dirty="0">
                <a:solidFill>
                  <a:srgbClr val="FF0000"/>
                </a:solidFill>
              </a:rPr>
              <a:t>status </a:t>
            </a:r>
            <a:r>
              <a:rPr lang="en-US" sz="2000">
                <a:solidFill>
                  <a:srgbClr val="FF0000"/>
                </a:solidFill>
              </a:rPr>
              <a:t>after </a:t>
            </a:r>
            <a:r>
              <a:rPr lang="en-US" sz="2000" smtClean="0">
                <a:solidFill>
                  <a:srgbClr val="FF0000"/>
                </a:solidFill>
              </a:rPr>
              <a:t>SA3#109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85894699"/>
              </p:ext>
            </p:extLst>
          </p:nvPr>
        </p:nvGraphicFramePr>
        <p:xfrm>
          <a:off x="301625" y="1287463"/>
          <a:ext cx="8687186" cy="101413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AKMA Phase 2</a:t>
                      </a:r>
                    </a:p>
                    <a:p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FS_AKMA_Ph2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70%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aseline="0" smtClean="0">
                          <a:solidFill>
                            <a:srgbClr val="FF0000"/>
                          </a:solidFill>
                        </a:rPr>
                        <a:t>Partial conclusions and new/updated solutions are added to </a:t>
                      </a: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TR 33.737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smtClean="0">
                <a:ea typeface="+mn-ea"/>
                <a:cs typeface="+mn-cs"/>
              </a:rPr>
              <a:t>SA2/RAN impacts and dependencies</a:t>
            </a:r>
            <a:r>
              <a:rPr lang="en-US" sz="1400" smtClean="0">
                <a:ea typeface="+mn-ea"/>
                <a:cs typeface="+mn-cs"/>
              </a:rPr>
              <a:t>:</a:t>
            </a:r>
            <a:endParaRPr lang="de-DE" sz="1400" smtClean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 for now, potential SA2 impact which is dependent on the potential conclusion on LI solutions</a:t>
            </a:r>
            <a:endParaRPr lang="en-US" sz="140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/>
              <a:t>Contentious </a:t>
            </a:r>
            <a:r>
              <a:rPr lang="de-DE" sz="1400" b="1" smtClean="0"/>
              <a:t>Issue</a:t>
            </a:r>
            <a:r>
              <a:rPr lang="de-DE" sz="1400" smtClean="0"/>
              <a:t>: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de-DE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            </a:t>
            </a: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Completion of conclusion to key issue#1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See </a:t>
            </a:r>
            <a:r>
              <a:rPr lang="en-US" altLang="zh-CN" sz="1400">
                <a:latin typeface="Calibri" panose="020F0502020204030204" pitchFamily="34" charset="0"/>
                <a:ea typeface="Times New Roman" panose="02020603050405020304" pitchFamily="18" charset="0"/>
              </a:rPr>
              <a:t>dedicated </a:t>
            </a: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slide, slide #2.</a:t>
            </a: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</a:t>
            </a:r>
            <a:r>
              <a:rPr lang="en-US" altLang="zh-CN" sz="2400" smtClean="0"/>
              <a:t>FS_AKMA_Ph2</a:t>
            </a:r>
            <a:r>
              <a:rPr lang="en-US" sz="2400" smtClean="0">
                <a:solidFill>
                  <a:srgbClr val="FF0000"/>
                </a:solidFill>
              </a:rPr>
              <a:t>’  </a:t>
            </a:r>
            <a:r>
              <a:rPr lang="en-US" sz="2400" dirty="0">
                <a:solidFill>
                  <a:srgbClr val="FF0000"/>
                </a:solidFill>
              </a:rPr>
              <a:t>status </a:t>
            </a:r>
            <a:r>
              <a:rPr lang="en-US" sz="2400">
                <a:solidFill>
                  <a:srgbClr val="FF0000"/>
                </a:solidFill>
              </a:rPr>
              <a:t>after </a:t>
            </a:r>
            <a:r>
              <a:rPr lang="en-US" sz="2400" smtClean="0">
                <a:solidFill>
                  <a:srgbClr val="FF0000"/>
                </a:solidFill>
              </a:rPr>
              <a:t>SA3#109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8299</TotalTime>
  <Words>363</Words>
  <Application>Microsoft Office PowerPoint</Application>
  <PresentationFormat>全屏显示(4:3)</PresentationFormat>
  <Paragraphs>86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SA WG3 Status report for ‘FS_AKMA_Ph2’</vt:lpstr>
      <vt:lpstr>幻灯片 2</vt:lpstr>
      <vt:lpstr>幻灯片 3</vt:lpstr>
      <vt:lpstr>幻灯片 4</vt:lpstr>
      <vt:lpstr>‘FS_AKMA_Ph2’  status after SA3#109 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r1</cp:lastModifiedBy>
  <cp:revision>1308</cp:revision>
  <dcterms:created xsi:type="dcterms:W3CDTF">2008-08-30T09:32:10Z</dcterms:created>
  <dcterms:modified xsi:type="dcterms:W3CDTF">2022-11-23T04:34:02Z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