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changesInfos/changesInfo1.xml" ContentType="application/vnd.ms-powerpoint.changesinfo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4"/>
  </p:sldMasterIdLst>
  <p:notesMasterIdLst>
    <p:notesMasterId r:id="rId7"/>
  </p:notesMasterIdLst>
  <p:handoutMasterIdLst>
    <p:handoutMasterId r:id="rId8"/>
  </p:handoutMasterIdLst>
  <p:sldIdLst>
    <p:sldId id="303" r:id="rId5"/>
    <p:sldId id="792" r:id="rId6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xmlns="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0"/>
      </p:ext>
    </p:extLst>
  </p:showPr>
  <p:clrMru>
    <a:srgbClr val="FF3300"/>
    <a:srgbClr val="62A14D"/>
    <a:srgbClr val="2A6EA8"/>
    <a:srgbClr val="FF7C80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B289B28-083C-43A8-973F-921019C770B2}" v="35" dt="2022-08-30T17:17:43.771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65" d="100"/>
          <a:sy n="65" d="100"/>
        </p:scale>
        <p:origin x="-1008" y="-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45" d="100"/>
          <a:sy n="45" d="100"/>
        </p:scale>
        <p:origin x="-2804" y="-72"/>
      </p:cViewPr>
      <p:guideLst>
        <p:guide orient="horz" pos="3127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c Brusilovsky" userId="f4aaf3af-7629-4ade-81a6-99ee1ad33bcf" providerId="ADAL" clId="{2B289B28-083C-43A8-973F-921019C770B2}"/>
    <pc:docChg chg="custSel addSld delSld modSld">
      <pc:chgData name="Alec Brusilovsky" userId="f4aaf3af-7629-4ade-81a6-99ee1ad33bcf" providerId="ADAL" clId="{2B289B28-083C-43A8-973F-921019C770B2}" dt="2022-08-31T17:04:52.749" v="599" actId="122"/>
      <pc:docMkLst>
        <pc:docMk/>
      </pc:docMkLst>
      <pc:sldChg chg="addSp modSp mod">
        <pc:chgData name="Alec Brusilovsky" userId="f4aaf3af-7629-4ade-81a6-99ee1ad33bcf" providerId="ADAL" clId="{2B289B28-083C-43A8-973F-921019C770B2}" dt="2022-08-31T17:04:52.749" v="599" actId="122"/>
        <pc:sldMkLst>
          <pc:docMk/>
          <pc:sldMk cId="0" sldId="303"/>
        </pc:sldMkLst>
        <pc:spChg chg="add mod">
          <ac:chgData name="Alec Brusilovsky" userId="f4aaf3af-7629-4ade-81a6-99ee1ad33bcf" providerId="ADAL" clId="{2B289B28-083C-43A8-973F-921019C770B2}" dt="2022-08-31T17:04:52.749" v="599" actId="122"/>
          <ac:spMkLst>
            <pc:docMk/>
            <pc:sldMk cId="0" sldId="303"/>
            <ac:spMk id="2" creationId="{4E4CDE1C-22BB-D77D-2F89-25D354C1C2F9}"/>
          </ac:spMkLst>
        </pc:spChg>
        <pc:spChg chg="mod">
          <ac:chgData name="Alec Brusilovsky" userId="f4aaf3af-7629-4ade-81a6-99ee1ad33bcf" providerId="ADAL" clId="{2B289B28-083C-43A8-973F-921019C770B2}" dt="2022-08-31T17:02:48.017" v="467" actId="14100"/>
          <ac:spMkLst>
            <pc:docMk/>
            <pc:sldMk cId="0" sldId="303"/>
            <ac:spMk id="6147" creationId="{00000000-0000-0000-0000-000000000000}"/>
          </ac:spMkLst>
        </pc:spChg>
      </pc:sldChg>
      <pc:sldChg chg="modSp mod">
        <pc:chgData name="Alec Brusilovsky" userId="f4aaf3af-7629-4ade-81a6-99ee1ad33bcf" providerId="ADAL" clId="{2B289B28-083C-43A8-973F-921019C770B2}" dt="2022-08-30T17:36:06.131" v="466" actId="20577"/>
        <pc:sldMkLst>
          <pc:docMk/>
          <pc:sldMk cId="3452607634" sldId="791"/>
        </pc:sldMkLst>
        <pc:spChg chg="mod">
          <ac:chgData name="Alec Brusilovsky" userId="f4aaf3af-7629-4ade-81a6-99ee1ad33bcf" providerId="ADAL" clId="{2B289B28-083C-43A8-973F-921019C770B2}" dt="2022-08-30T17:36:06.131" v="466" actId="20577"/>
          <ac:spMkLst>
            <pc:docMk/>
            <pc:sldMk cId="3452607634" sldId="791"/>
            <ac:spMk id="4" creationId="{5D88E2AB-CBFF-4456-99B7-D64DA69227D9}"/>
          </ac:spMkLst>
        </pc:spChg>
      </pc:sldChg>
      <pc:sldChg chg="modSp new del mod">
        <pc:chgData name="Alec Brusilovsky" userId="f4aaf3af-7629-4ade-81a6-99ee1ad33bcf" providerId="ADAL" clId="{2B289B28-083C-43A8-973F-921019C770B2}" dt="2022-08-30T17:34:38.181" v="435" actId="47"/>
        <pc:sldMkLst>
          <pc:docMk/>
          <pc:sldMk cId="222784193" sldId="795"/>
        </pc:sldMkLst>
        <pc:spChg chg="mod">
          <ac:chgData name="Alec Brusilovsky" userId="f4aaf3af-7629-4ade-81a6-99ee1ad33bcf" providerId="ADAL" clId="{2B289B28-083C-43A8-973F-921019C770B2}" dt="2022-08-30T17:18:07.299" v="431" actId="20577"/>
          <ac:spMkLst>
            <pc:docMk/>
            <pc:sldMk cId="222784193" sldId="795"/>
            <ac:spMk id="2" creationId="{250CBDA9-910B-8C8B-F8BF-4898B6C21968}"/>
          </ac:spMkLst>
        </pc:spChg>
        <pc:spChg chg="mod">
          <ac:chgData name="Alec Brusilovsky" userId="f4aaf3af-7629-4ade-81a6-99ee1ad33bcf" providerId="ADAL" clId="{2B289B28-083C-43A8-973F-921019C770B2}" dt="2022-08-30T17:18:42.856" v="434" actId="20577"/>
          <ac:spMkLst>
            <pc:docMk/>
            <pc:sldMk cId="222784193" sldId="795"/>
            <ac:spMk id="3" creationId="{B5E85EA5-4E56-CFC0-7063-50C2452AB7F2}"/>
          </ac:spMkLst>
        </pc:spChg>
        <pc:spChg chg="mod">
          <ac:chgData name="Alec Brusilovsky" userId="f4aaf3af-7629-4ade-81a6-99ee1ad33bcf" providerId="ADAL" clId="{2B289B28-083C-43A8-973F-921019C770B2}" dt="2022-08-30T17:09:44.328" v="16" actId="20577"/>
          <ac:spMkLst>
            <pc:docMk/>
            <pc:sldMk cId="222784193" sldId="795"/>
            <ac:spMk id="4" creationId="{E15BDCE9-0720-5DAD-7A4E-DFECDE33506B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11/22/2022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xmlns="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11/22/2022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xmlns="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xmlns="" val="3165331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=""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=""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smtClean="0">
                <a:solidFill>
                  <a:schemeClr val="bg1"/>
                </a:solidFill>
              </a:rPr>
              <a:t>SA3#109 November 14th –18th, </a:t>
            </a:r>
            <a:r>
              <a:rPr lang="en-GB" altLang="de-DE" sz="1200" dirty="0">
                <a:solidFill>
                  <a:schemeClr val="bg1"/>
                </a:solidFill>
              </a:rPr>
              <a:t>2022</a:t>
            </a: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S</a:t>
            </a:r>
            <a:r>
              <a:rPr lang="fr-FR" dirty="0" smtClean="0"/>
              <a:t>tatus </a:t>
            </a:r>
            <a:r>
              <a:rPr lang="fr-FR" dirty="0"/>
              <a:t>report </a:t>
            </a:r>
            <a:r>
              <a:rPr lang="fr-FR"/>
              <a:t>for </a:t>
            </a:r>
            <a:r>
              <a:rPr lang="fr-FR" smtClean="0"/>
              <a:t>AA</a:t>
            </a:r>
            <a:r>
              <a:rPr lang="fr-FR" smtClean="0"/>
              <a:t>nF </a:t>
            </a:r>
            <a:r>
              <a:rPr lang="fr-FR" dirty="0" smtClean="0"/>
              <a:t>SCAS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93437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000" b="1"/>
              <a:t/>
            </a:r>
            <a:br>
              <a:rPr lang="en-US" altLang="en-US" sz="2000" b="1"/>
            </a:br>
            <a:r>
              <a:rPr lang="en-GB" altLang="en-US" sz="1800" b="1" smtClean="0">
                <a:latin typeface="Arial" charset="0"/>
              </a:rPr>
              <a:t>Xiaoting Huang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smtClean="0">
                <a:latin typeface="Arial" charset="0"/>
              </a:rPr>
              <a:t>China Mobile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  <p:sp>
        <p:nvSpPr>
          <p:cNvPr id="2" name="Subtitle 6">
            <a:extLst>
              <a:ext uri="{FF2B5EF4-FFF2-40B4-BE49-F238E27FC236}">
                <a16:creationId xmlns="" xmlns:a16="http://schemas.microsoft.com/office/drawing/2014/main" id="{4E4CDE1C-22BB-D77D-2F89-25D354C1C2F9}"/>
              </a:ext>
            </a:extLst>
          </p:cNvPr>
          <p:cNvSpPr txBox="1">
            <a:spLocks/>
          </p:cNvSpPr>
          <p:nvPr/>
        </p:nvSpPr>
        <p:spPr bwMode="auto">
          <a:xfrm>
            <a:off x="1399711" y="4980373"/>
            <a:ext cx="6400800" cy="764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None/>
              <a:defRPr sz="24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>
                <a:solidFill>
                  <a:schemeClr val="tx1"/>
                </a:solidFill>
                <a:latin typeface="+mn-lt"/>
              </a:defRPr>
            </a:lvl5pPr>
            <a:lvl6pPr marL="22860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solidFill>
                  <a:schemeClr val="tx1"/>
                </a:solidFill>
                <a:latin typeface="+mn-lt"/>
              </a:defRPr>
            </a:lvl6pPr>
            <a:lvl7pPr marL="2743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solidFill>
                  <a:schemeClr val="tx1"/>
                </a:solidFill>
                <a:latin typeface="+mn-lt"/>
              </a:defRPr>
            </a:lvl7pPr>
            <a:lvl8pPr marL="3200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solidFill>
                  <a:schemeClr val="tx1"/>
                </a:solidFill>
                <a:latin typeface="+mn-lt"/>
              </a:defRPr>
            </a:lvl8pPr>
            <a:lvl9pPr marL="3657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80000"/>
              </a:lnSpc>
              <a:defRPr/>
            </a:pPr>
            <a:endParaRPr lang="en-GB" altLang="en-US" sz="2000" kern="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5" y="2456862"/>
            <a:ext cx="3867060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smtClean="0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None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sz="1600" dirty="0" smtClean="0"/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r>
              <a:rPr lang="en-US" sz="1400" b="1" dirty="0"/>
              <a:t>SA2/RAN impacts and dependencies</a:t>
            </a:r>
            <a:r>
              <a:rPr lang="en-US" sz="1400" dirty="0"/>
              <a:t>:</a:t>
            </a:r>
            <a:endParaRPr lang="de-DE" sz="14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 smtClean="0"/>
              <a:t>None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endParaRPr lang="en-US" sz="1400" b="1" dirty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Contentious Issue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200" dirty="0" smtClean="0"/>
              <a:t>None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de-DE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Focus for the Next Meeting 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CA" sz="1200" dirty="0" smtClean="0"/>
              <a:t>Closure</a:t>
            </a:r>
            <a:endParaRPr lang="en-CA" sz="1200" dirty="0"/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>
                <a:solidFill>
                  <a:srgbClr val="FF0000"/>
                </a:solidFill>
              </a:rPr>
              <a:t>AA</a:t>
            </a:r>
            <a:r>
              <a:rPr lang="en-US" sz="2000" smtClean="0">
                <a:solidFill>
                  <a:srgbClr val="FF0000"/>
                </a:solidFill>
              </a:rPr>
              <a:t>nF </a:t>
            </a:r>
            <a:r>
              <a:rPr lang="en-US" sz="2000" smtClean="0">
                <a:solidFill>
                  <a:srgbClr val="FF0000"/>
                </a:solidFill>
              </a:rPr>
              <a:t>SCAS </a:t>
            </a:r>
            <a:r>
              <a:rPr lang="en-US" sz="2000" smtClean="0">
                <a:solidFill>
                  <a:srgbClr val="FF0000"/>
                </a:solidFill>
              </a:rPr>
              <a:t>status </a:t>
            </a:r>
            <a:r>
              <a:rPr lang="en-US" sz="2000">
                <a:solidFill>
                  <a:srgbClr val="FF0000"/>
                </a:solidFill>
              </a:rPr>
              <a:t>after </a:t>
            </a:r>
            <a:r>
              <a:rPr lang="en-US" sz="2000" smtClean="0">
                <a:solidFill>
                  <a:srgbClr val="FF0000"/>
                </a:solidFill>
              </a:rPr>
              <a:t>SA3#109 </a:t>
            </a:r>
            <a:endParaRPr lang="en-US" sz="2000" dirty="0">
              <a:solidFill>
                <a:srgbClr val="FF0000"/>
              </a:solidFill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=""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491877034"/>
              </p:ext>
            </p:extLst>
          </p:nvPr>
        </p:nvGraphicFramePr>
        <p:xfrm>
          <a:off x="301625" y="1287463"/>
          <a:ext cx="8687186" cy="8712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82583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58960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0433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1927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b="1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950019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200" b="1" i="0" u="none" strike="noStrike" kern="120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Security Assurance Specification for AKMA Anchor Function Function (AAnF) 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altLang="zh-CN" sz="12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SCAS_5G_AAnF</a:t>
                      </a:r>
                      <a:endParaRPr lang="en-GB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Mar-2023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 i="0" u="none" strike="noStrike" smtClean="0"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</a:rPr>
                        <a:t>70</a:t>
                      </a:r>
                      <a:endParaRPr lang="en-GB" sz="1200" dirty="0">
                        <a:solidFill>
                          <a:srgbClr val="FF3300"/>
                        </a:solidFill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New </a:t>
                      </a:r>
                      <a:r>
                        <a:rPr lang="en-GB" sz="1200" smtClean="0">
                          <a:solidFill>
                            <a:schemeClr val="tx1"/>
                          </a:solidFill>
                        </a:rPr>
                        <a:t>TS </a:t>
                      </a:r>
                      <a:r>
                        <a:rPr lang="en-GB" sz="1200" smtClean="0">
                          <a:solidFill>
                            <a:schemeClr val="tx1"/>
                          </a:solidFill>
                        </a:rPr>
                        <a:t>33.537, </a:t>
                      </a:r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CR to TR 33.926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Content Placeholder 7"/>
          <p:cNvSpPr>
            <a:spLocks noGrp="1"/>
          </p:cNvSpPr>
          <p:nvPr>
            <p:ph sz="half" idx="2"/>
          </p:nvPr>
        </p:nvSpPr>
        <p:spPr>
          <a:xfrm>
            <a:off x="5037455" y="2456862"/>
            <a:ext cx="3867060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Overall Plan</a:t>
            </a:r>
            <a:r>
              <a:rPr lang="en-US" altLang="zh-CN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 smtClean="0"/>
              <a:t>Finalize the new </a:t>
            </a:r>
            <a:r>
              <a:rPr lang="en-US" altLang="zh-CN" sz="1200" smtClean="0"/>
              <a:t>TS </a:t>
            </a:r>
            <a:r>
              <a:rPr lang="en-US" altLang="zh-CN" sz="1200" smtClean="0"/>
              <a:t>(AAnF </a:t>
            </a:r>
            <a:r>
              <a:rPr lang="en-US" altLang="zh-CN" sz="1200" dirty="0" smtClean="0"/>
              <a:t>SCAS) and send it for approval together with the CR to TR 33.926 </a:t>
            </a:r>
            <a:r>
              <a:rPr lang="en-US" altLang="zh-CN" sz="1200" smtClean="0"/>
              <a:t>for </a:t>
            </a:r>
            <a:r>
              <a:rPr lang="en-US" altLang="zh-CN" sz="1200" smtClean="0"/>
              <a:t>AAnF </a:t>
            </a:r>
            <a:r>
              <a:rPr lang="en-US" altLang="zh-CN" sz="1200" dirty="0" smtClean="0"/>
              <a:t>product.</a:t>
            </a:r>
            <a:endParaRPr lang="en-US" altLang="zh-CN" sz="160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 smtClean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 smtClean="0"/>
              <a:t>Risks</a:t>
            </a:r>
            <a:r>
              <a:rPr lang="en-US" altLang="zh-CN" sz="1400" b="1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200" dirty="0" smtClean="0"/>
              <a:t>None</a:t>
            </a:r>
            <a:endParaRPr lang="en-US" altLang="zh-CN" sz="1600" dirty="0" smtClean="0"/>
          </a:p>
        </p:txBody>
      </p:sp>
    </p:spTree>
    <p:extLst>
      <p:ext uri="{BB962C8B-B14F-4D97-AF65-F5344CB8AC3E}">
        <p14:creationId xmlns:p14="http://schemas.microsoft.com/office/powerpoint/2010/main" xmlns="" val="2503194211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C8E648E97429F4A9C700CA2B719F885" ma:contentTypeVersion="17" ma:contentTypeDescription="Create a new document." ma:contentTypeScope="" ma:versionID="6e3ee49c1194d28eca38e3887a0c9fa5">
  <xsd:schema xmlns:xsd="http://www.w3.org/2001/XMLSchema" xmlns:xs="http://www.w3.org/2001/XMLSchema" xmlns:p="http://schemas.microsoft.com/office/2006/metadata/properties" xmlns:ns2="5a888943-97ca-4c93-b605-714bb5e9e285" xmlns:ns3="e32f50e1-6846-4d7d-ad60-ccd6877e6c5e" xmlns:ns4="http://schemas.microsoft.com/sharepoint/v4" targetNamespace="http://schemas.microsoft.com/office/2006/metadata/properties" ma:root="true" ma:fieldsID="8d383a2459015e6354274af988eab965" ns2:_="" ns3:_="" ns4:_="">
    <xsd:import namespace="5a888943-97ca-4c93-b605-714bb5e9e285"/>
    <xsd:import namespace="e32f50e1-6846-4d7d-ad60-ccd6877e6c5e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4:IconOverla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888943-97ca-4c93-b605-714bb5e9e28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2f50e1-6846-4d7d-ad60-ccd6877e6c5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9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conOverlay xmlns="http://schemas.microsoft.com/sharepoint/v4" xsi:nil="true"/>
  </documentManagement>
</p:properties>
</file>

<file path=customXml/itemProps1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240D7DC-F113-4490-B4D3-A90F23706BA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a888943-97ca-4c93-b605-714bb5e9e285"/>
    <ds:schemaRef ds:uri="e32f50e1-6846-4d7d-ad60-ccd6877e6c5e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DD099C7-CF44-471D-B7DF-D246DF2BD038}">
  <ds:schemaRefs>
    <ds:schemaRef ds:uri="http://schemas.microsoft.com/sharepoint/v4"/>
    <ds:schemaRef ds:uri="http://purl.org/dc/terms/"/>
    <ds:schemaRef ds:uri="e32f50e1-6846-4d7d-ad60-ccd6877e6c5e"/>
    <ds:schemaRef ds:uri="http://schemas.microsoft.com/office/2006/metadata/properties"/>
    <ds:schemaRef ds:uri="http://schemas.microsoft.com/office/infopath/2007/PartnerControls"/>
    <ds:schemaRef ds:uri="5a888943-97ca-4c93-b605-714bb5e9e285"/>
    <ds:schemaRef ds:uri="http://purl.org/dc/dcmitype/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11115</TotalTime>
  <Words>103</Words>
  <Application>Microsoft Office PowerPoint</Application>
  <PresentationFormat>全屏显示(4:3)</PresentationFormat>
  <Paragraphs>40</Paragraphs>
  <Slides>2</Slides>
  <Notes>2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3" baseType="lpstr">
      <vt:lpstr>Office Theme</vt:lpstr>
      <vt:lpstr>SA WG3 Status report for AAnF SCAS</vt:lpstr>
      <vt:lpstr>幻灯片 2</vt:lpstr>
    </vt:vector>
  </TitlesOfParts>
  <Company>3GPP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r1</cp:lastModifiedBy>
  <cp:revision>1314</cp:revision>
  <dcterms:created xsi:type="dcterms:W3CDTF">2008-08-30T09:32:10Z</dcterms:created>
  <dcterms:modified xsi:type="dcterms:W3CDTF">2022-11-22T09:48:16Z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0x0101006C8E648E97429F4A9C700CA2B719F885</vt:lpwstr>
  </property>
</Properties>
</file>