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C9C9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8" d="100"/>
          <a:sy n="108" d="100"/>
        </p:scale>
        <p:origin x="4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altLang="zh-CN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 err="1">
                <a:latin typeface="Arial" charset="0"/>
              </a:rPr>
              <a:t>Fei</a:t>
            </a:r>
            <a:r>
              <a:rPr lang="en-US" altLang="zh-CN" sz="1800" b="1" dirty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</a:rPr>
              <a:t>Status after</a:t>
            </a:r>
            <a:r>
              <a:rPr lang="en-CA" sz="1800" b="1" dirty="0">
                <a:latin typeface="Calibri" panose="020F0502020204030204" pitchFamily="34" charset="0"/>
              </a:rPr>
              <a:t> </a:t>
            </a:r>
            <a:r>
              <a:rPr lang="pl-PL" altLang="zh-CN" sz="1800" b="1" dirty="0">
                <a:latin typeface="Calibri" panose="020F0502020204030204" pitchFamily="34" charset="0"/>
              </a:rPr>
              <a:t>SA3#110 </a:t>
            </a:r>
            <a:r>
              <a:rPr lang="en-CA" sz="1800" b="1" dirty="0">
                <a:latin typeface="Calibri" panose="020F0502020204030204" pitchFamily="34" charset="0"/>
              </a:rPr>
              <a:t>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Conclusions for KI#2</a:t>
            </a:r>
            <a:r>
              <a:rPr lang="en-US" altLang="zh-CN" sz="1400" dirty="0">
                <a:latin typeface="Calibri" panose="020F0502020204030204" pitchFamily="34" charset="0"/>
              </a:rPr>
              <a:t> and </a:t>
            </a:r>
            <a:r>
              <a:rPr lang="pl-PL" altLang="zh-CN" sz="1400" dirty="0">
                <a:latin typeface="Calibri" panose="020F0502020204030204" pitchFamily="34" charset="0"/>
              </a:rPr>
              <a:t>#3 were approved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WID agreed with objectives based on conclusions for KI#</a:t>
            </a:r>
            <a:r>
              <a:rPr lang="en-US" altLang="zh-CN" sz="1400" dirty="0">
                <a:latin typeface="Calibri" panose="020F0502020204030204" pitchFamily="34" charset="0"/>
              </a:rPr>
              <a:t>2 and </a:t>
            </a:r>
            <a:r>
              <a:rPr lang="pl-PL" altLang="zh-CN" sz="1400" dirty="0">
                <a:latin typeface="Calibri" panose="020F0502020204030204" pitchFamily="34" charset="0"/>
              </a:rPr>
              <a:t>#</a:t>
            </a:r>
            <a:r>
              <a:rPr lang="en-US" altLang="zh-CN" sz="1400" dirty="0">
                <a:latin typeface="Calibri" panose="020F0502020204030204" pitchFamily="34" charset="0"/>
              </a:rPr>
              <a:t>3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altLang="zh-CN" sz="1600" b="1" dirty="0">
                <a:latin typeface="Calibri" panose="020F0502020204030204" pitchFamily="34" charset="0"/>
              </a:rPr>
              <a:t>Overall plan: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SA3#110-bis-e (</a:t>
            </a:r>
            <a:r>
              <a:rPr lang="pl-PL" altLang="zh-CN" sz="1400" dirty="0">
                <a:latin typeface="Calibri" panose="020F0502020204030204" pitchFamily="34" charset="0"/>
              </a:rPr>
              <a:t>April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Complete the </a:t>
            </a:r>
            <a:r>
              <a:rPr lang="en-GB" altLang="zh-CN" sz="1400" dirty="0">
                <a:latin typeface="Calibri" panose="020F0502020204030204" pitchFamily="34" charset="0"/>
              </a:rPr>
              <a:t>conclusions</a:t>
            </a:r>
            <a:r>
              <a:rPr lang="pl-PL" altLang="zh-CN" sz="1400" dirty="0">
                <a:latin typeface="Calibri" panose="020F0502020204030204" pitchFamily="34" charset="0"/>
              </a:rPr>
              <a:t> for key issues #</a:t>
            </a:r>
            <a:r>
              <a:rPr lang="en-US" altLang="zh-CN" sz="1400" dirty="0">
                <a:latin typeface="Calibri" panose="020F0502020204030204" pitchFamily="34" charset="0"/>
              </a:rPr>
              <a:t>1</a:t>
            </a:r>
            <a:r>
              <a:rPr lang="pl-PL" altLang="zh-CN" sz="1400" dirty="0">
                <a:latin typeface="Calibri" panose="020F0502020204030204" pitchFamily="34" charset="0"/>
              </a:rPr>
              <a:t>.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TR cover for information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Progress in normative work</a:t>
            </a:r>
            <a:r>
              <a:rPr lang="pl-PL" altLang="zh-CN" sz="1400" dirty="0">
                <a:latin typeface="Calibri" panose="020F0502020204030204" pitchFamily="34" charset="0"/>
              </a:rPr>
              <a:t> based on current WID objectives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</a:t>
            </a:r>
            <a:r>
              <a:rPr lang="pl-PL" altLang="zh-CN" sz="1400" dirty="0">
                <a:latin typeface="Calibri" panose="020F0502020204030204" pitchFamily="34" charset="0"/>
              </a:rPr>
              <a:t>1</a:t>
            </a:r>
            <a:r>
              <a:rPr lang="en-GB" altLang="zh-CN" sz="1400" dirty="0">
                <a:latin typeface="Calibri" panose="020F0502020204030204" pitchFamily="34" charset="0"/>
              </a:rPr>
              <a:t> (</a:t>
            </a:r>
            <a:r>
              <a:rPr lang="pl-PL" altLang="zh-CN" sz="1400" dirty="0">
                <a:latin typeface="Calibri" panose="020F0502020204030204" pitchFamily="34" charset="0"/>
              </a:rPr>
              <a:t>May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  <a:endParaRPr lang="pl-PL" altLang="zh-CN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Normative work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TR cover for approval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</a:t>
            </a:r>
            <a:r>
              <a:rPr lang="pl-PL" altLang="zh-CN" sz="1400" dirty="0">
                <a:latin typeface="Calibri" panose="020F0502020204030204" pitchFamily="34" charset="0"/>
              </a:rPr>
              <a:t>2</a:t>
            </a:r>
            <a:r>
              <a:rPr lang="en-GB" altLang="zh-CN" sz="1400" dirty="0">
                <a:latin typeface="Calibri" panose="020F0502020204030204" pitchFamily="34" charset="0"/>
              </a:rPr>
              <a:t> (</a:t>
            </a:r>
            <a:r>
              <a:rPr lang="pl-PL" altLang="zh-CN" sz="1400" dirty="0">
                <a:latin typeface="Calibri" panose="020F0502020204030204" pitchFamily="34" charset="0"/>
              </a:rPr>
              <a:t>August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  <a:endParaRPr lang="pl-PL" altLang="zh-CN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Completion of the work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4347983"/>
              </p:ext>
            </p:extLst>
          </p:nvPr>
        </p:nvGraphicFramePr>
        <p:xfrm>
          <a:off x="242758" y="1761390"/>
          <a:ext cx="8468850" cy="228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295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0155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4144349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2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Third party specific user identities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r>
                        <a:rPr lang="en-US" sz="1400" baseline="0" dirty="0"/>
                        <a:t> solutions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baseline="0" dirty="0"/>
                        <a:t>To be concluded </a:t>
                      </a:r>
                      <a:r>
                        <a:rPr lang="en-US" altLang="zh-CN" sz="1400" dirty="0"/>
                        <a:t>in the next meeting</a:t>
                      </a:r>
                      <a:r>
                        <a:rPr lang="en-US" altLang="zh-CN" sz="1400" baseline="0" dirty="0"/>
                        <a:t>.</a:t>
                      </a:r>
                      <a:endParaRPr lang="en-US" altLang="zh-C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#2: Security aspects of Data Channel usage in IMS network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2</a:t>
                      </a:r>
                      <a:r>
                        <a:rPr lang="en-US" altLang="zh-CN" sz="1400" baseline="0" dirty="0"/>
                        <a:t> solutions</a:t>
                      </a:r>
                      <a:endParaRPr lang="en-US" altLang="zh-C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Concluded with an additional EN to be resolved in the next meeting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#3: security aspects of SBA in IMS media control plane</a:t>
                      </a:r>
                      <a:endParaRPr lang="zh-CN" altLang="zh-C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 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Concluded.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12880" y="960306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33.890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FS_NG_RTC_SEC</a:t>
            </a:r>
            <a:r>
              <a:rPr lang="en-US" sz="2400" dirty="0">
                <a:solidFill>
                  <a:srgbClr val="FF0000"/>
                </a:solidFill>
              </a:rPr>
              <a:t> 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33.890 v0.6.0 contains 3 key issue with 5 solutions, KI#2 and #3 were concluded;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SID (</a:t>
            </a:r>
            <a:r>
              <a:rPr lang="en-GB" altLang="zh-CN" sz="1600" dirty="0"/>
              <a:t>TR 23.700-87: "</a:t>
            </a:r>
            <a:r>
              <a:rPr lang="en-US" altLang="zh-CN" sz="1600" dirty="0"/>
              <a:t>Study on system architecture enhancement for next generation real time communication</a:t>
            </a:r>
            <a:r>
              <a:rPr lang="en-GB" altLang="zh-CN" sz="1600" dirty="0"/>
              <a:t>"</a:t>
            </a:r>
            <a:r>
              <a:rPr lang="en-US" altLang="zh-CN" sz="1600" dirty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All KIs were concluded.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328448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support for Next Generation Real Time Communication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to seek for normative work in SA3 while there is no normative work in SA2.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pl-PL" altLang="zh-CN" sz="1400" dirty="0">
                <a:latin typeface="Calibri" panose="020F0502020204030204" pitchFamily="34" charset="0"/>
              </a:rPr>
              <a:t>Complete the </a:t>
            </a:r>
            <a:r>
              <a:rPr lang="en-GB" altLang="zh-CN" sz="1400" dirty="0">
                <a:latin typeface="Calibri" panose="020F0502020204030204" pitchFamily="34" charset="0"/>
              </a:rPr>
              <a:t>conclusions</a:t>
            </a:r>
            <a:r>
              <a:rPr lang="pl-PL" altLang="zh-CN" sz="1400" dirty="0">
                <a:latin typeface="Calibri" panose="020F0502020204030204" pitchFamily="34" charset="0"/>
              </a:rPr>
              <a:t> for key issues #</a:t>
            </a:r>
            <a:r>
              <a:rPr lang="en-US" altLang="zh-CN" sz="1400" dirty="0">
                <a:latin typeface="Calibri" panose="020F0502020204030204" pitchFamily="34" charset="0"/>
              </a:rPr>
              <a:t>1.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pl-PL" altLang="zh-CN" sz="1400" dirty="0">
                <a:latin typeface="Calibri" panose="020F0502020204030204" pitchFamily="34" charset="0"/>
              </a:rPr>
              <a:t>TR cover for information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400" dirty="0">
                <a:latin typeface="Calibri" panose="020F0502020204030204" pitchFamily="34" charset="0"/>
              </a:rPr>
              <a:t>Progress in normative work</a:t>
            </a:r>
            <a:r>
              <a:rPr lang="pl-PL" altLang="zh-CN" sz="1400" dirty="0">
                <a:latin typeface="Calibri" panose="020F0502020204030204" pitchFamily="34" charset="0"/>
              </a:rPr>
              <a:t> based on current WID objectives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none.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8630</TotalTime>
  <Words>362</Words>
  <Application>Microsoft Office PowerPoint</Application>
  <PresentationFormat>全屏显示(4:3)</PresentationFormat>
  <Paragraphs>79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CC</cp:lastModifiedBy>
  <cp:revision>1332</cp:revision>
  <dcterms:created xsi:type="dcterms:W3CDTF">2008-08-30T09:32:10Z</dcterms:created>
  <dcterms:modified xsi:type="dcterms:W3CDTF">2023-03-07T00:45:20Z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(3)Ke5bp3jmCs3lFcUdti6LTtn8ovFyGdSellO2JToFjR6uMVJFD338q7IaxrVcXg5WMaB9Jv8O
bccc/VYU6qKm52y/hEW1aajzZCXzbIdM+FP4g4kZWLwPGyjXPiVLDVfR2z9eO6Wl37YpEzUF
nILKLJOAkO54zDlQgu00QjCx01prB1qlLDDIIGCyysz+R6ARzCCE1D18G303cP9hWv3iIFbJ
/xCU5ZRR1VsM9DxEWd</vt:lpwstr>
  </property>
  <property fmtid="{D5CDD505-2E9C-101B-9397-08002B2CF9AE}" pid="10" name="_2015_ms_pID_7253431">
    <vt:lpwstr>X1qlBMu5mrxiIWgqWiS6pWzEpAaCZ4CWZdIO/XqkkjUswtvVaFkxb/
BuyoKqVRGBGYzz71gX/cTkpDl5UvVkDyQ9H/7j7+Ps6JTW8a0LprXBLRB1Dr49gZL/g5Tn05
m4h9P0XsvsHJK/eN6ICHcvGwbUYVvm8nLh3fC45bXTLmoqJduw4nM38CNdaadOxoN0NStIxm
TqdQL23NntAKqB2dbLBz/0o9U1LSWqalMRXF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MA==</vt:lpwstr>
  </property>
</Properties>
</file>