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795" r:id="rId7"/>
    <p:sldId id="797" r:id="rId8"/>
    <p:sldId id="798" r:id="rId9"/>
    <p:sldId id="799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5C88D0"/>
    <a:srgbClr val="72AF2F"/>
    <a:srgbClr val="2A6EA8"/>
    <a:srgbClr val="FF7C80"/>
    <a:srgbClr val="FF3300"/>
    <a:srgbClr val="62A14D"/>
    <a:srgbClr val="C6D254"/>
    <a:srgbClr val="B1D254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89" autoAdjust="0"/>
    <p:restoredTop sz="94947" autoAdjust="0"/>
  </p:normalViewPr>
  <p:slideViewPr>
    <p:cSldViewPr snapToGrid="0">
      <p:cViewPr varScale="1">
        <p:scale>
          <a:sx n="87" d="100"/>
          <a:sy n="87" d="100"/>
        </p:scale>
        <p:origin x="1056" y="4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3/7/2023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3/7/2023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469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919671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7242476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07495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SA3#109, Nov 14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–Nov 18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FS_MBS_SEC_Ph2 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GB" altLang="en-US" sz="1800" b="1" dirty="0" smtClean="0">
                <a:latin typeface="Arial" charset="0"/>
              </a:rPr>
              <a:t>Longhua Guo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 smtClean="0">
                <a:latin typeface="Arial" charset="0"/>
              </a:rPr>
              <a:t>Huawei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844191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xmlns="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89115709"/>
              </p:ext>
            </p:extLst>
          </p:nvPr>
        </p:nvGraphicFramePr>
        <p:xfrm>
          <a:off x="405791" y="1293558"/>
          <a:ext cx="7578090" cy="23995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1146">
                  <a:extLst>
                    <a:ext uri="{9D8B030D-6E8A-4147-A177-3AD203B41FA5}">
                      <a16:colId xmlns:a16="http://schemas.microsoft.com/office/drawing/2014/main" xmlns="" val="1084802273"/>
                    </a:ext>
                  </a:extLst>
                </a:gridCol>
                <a:gridCol w="2098110">
                  <a:extLst>
                    <a:ext uri="{9D8B030D-6E8A-4147-A177-3AD203B41FA5}">
                      <a16:colId xmlns:a16="http://schemas.microsoft.com/office/drawing/2014/main" xmlns="" val="2334763832"/>
                    </a:ext>
                  </a:extLst>
                </a:gridCol>
                <a:gridCol w="3148834">
                  <a:extLst>
                    <a:ext uri="{9D8B030D-6E8A-4147-A177-3AD203B41FA5}">
                      <a16:colId xmlns:a16="http://schemas.microsoft.com/office/drawing/2014/main" xmlns="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</a:t>
                      </a:r>
                      <a:r>
                        <a:rPr lang="en-US" dirty="0" smtClean="0"/>
                        <a:t>Solutions status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</a:t>
                      </a:r>
                      <a:r>
                        <a:rPr lang="en-US" dirty="0" smtClean="0"/>
                        <a:t>Conclusion </a:t>
                      </a:r>
                      <a:r>
                        <a:rPr lang="en-US" dirty="0"/>
                        <a:t>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dirty="0" smtClean="0"/>
                        <a:t>Handling in MOCN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3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smtClean="0"/>
                        <a:t>solutions, </a:t>
                      </a:r>
                      <a:r>
                        <a:rPr lang="en-US" dirty="0" smtClean="0"/>
                        <a:t>Stable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r>
                        <a:rPr lang="en-US" baseline="0" dirty="0" smtClean="0"/>
                        <a:t> companies agrees to use merged solution as baseline; one/two companies needs further check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TMGI protection</a:t>
                      </a:r>
                      <a:endParaRPr kumimoji="0" lang="en-US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Two</a:t>
                      </a:r>
                      <a:r>
                        <a:rPr lang="en-US" baseline="0" dirty="0" smtClean="0"/>
                        <a:t> solutions are discussed but noted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Under</a:t>
                      </a:r>
                      <a:r>
                        <a:rPr lang="en-US" baseline="0" dirty="0" smtClean="0"/>
                        <a:t> discussion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1329156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11" name="TextBox 3">
            <a:extLst>
              <a:ext uri="{FF2B5EF4-FFF2-40B4-BE49-F238E27FC236}">
                <a16:creationId xmlns:a16="http://schemas.microsoft.com/office/drawing/2014/main" xmlns="" id="{A6A27327-DB1C-4EF3-8FA2-A10DF7DB2B50}"/>
              </a:ext>
            </a:extLst>
          </p:cNvPr>
          <p:cNvSpPr txBox="1"/>
          <p:nvPr/>
        </p:nvSpPr>
        <p:spPr>
          <a:xfrm>
            <a:off x="2379847" y="294379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FS_MBS_SEC_Ph2  </a:t>
            </a:r>
            <a:r>
              <a:rPr lang="en-US" sz="2400" dirty="0">
                <a:solidFill>
                  <a:srgbClr val="FF0000"/>
                </a:solidFill>
              </a:rPr>
              <a:t>Status  </a:t>
            </a:r>
          </a:p>
        </p:txBody>
      </p:sp>
      <p:sp>
        <p:nvSpPr>
          <p:cNvPr id="6" name="Content Placeholder 7"/>
          <p:cNvSpPr>
            <a:spLocks noGrp="1"/>
          </p:cNvSpPr>
          <p:nvPr>
            <p:ph sz="half" idx="2"/>
          </p:nvPr>
        </p:nvSpPr>
        <p:spPr>
          <a:xfrm>
            <a:off x="531052" y="4851870"/>
            <a:ext cx="7310241" cy="1166886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US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April </a:t>
            </a:r>
            <a:r>
              <a:rPr lang="en-US" altLang="zh-CN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&amp; </a:t>
            </a:r>
            <a:r>
              <a:rPr lang="en-US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May </a:t>
            </a: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meeting: </a:t>
            </a:r>
            <a:r>
              <a:rPr lang="en-US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Conclusions </a:t>
            </a: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TR are to </a:t>
            </a: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be added. </a:t>
            </a:r>
            <a:r>
              <a:rPr lang="en-US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The TR is expected to be sent for approval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WID proposal is planned to be submitted for approval.</a:t>
            </a:r>
            <a:endParaRPr lang="en-CA" sz="1800" u="sng" dirty="0" smtClean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7" name="TextBox 2">
            <a:extLst>
              <a:ext uri="{FF2B5EF4-FFF2-40B4-BE49-F238E27FC236}">
                <a16:creationId xmlns:a16="http://schemas.microsoft.com/office/drawing/2014/main" xmlns="" id="{156B83FC-25A3-44B2-9ABF-4705626AB921}"/>
              </a:ext>
            </a:extLst>
          </p:cNvPr>
          <p:cNvSpPr txBox="1"/>
          <p:nvPr/>
        </p:nvSpPr>
        <p:spPr>
          <a:xfrm>
            <a:off x="531052" y="4482537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smtClean="0">
                <a:solidFill>
                  <a:srgbClr val="FF0000"/>
                </a:solidFill>
              </a:rPr>
              <a:t>Work </a:t>
            </a:r>
            <a:r>
              <a:rPr lang="fr-FR" sz="1800" dirty="0">
                <a:solidFill>
                  <a:srgbClr val="FF0000"/>
                </a:solidFill>
              </a:rPr>
              <a:t>plan</a:t>
            </a:r>
            <a:endParaRPr lang="en-US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851239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330" y="249750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600" dirty="0"/>
              <a:t>TR </a:t>
            </a:r>
            <a:r>
              <a:rPr lang="de-DE" altLang="de-DE" sz="1600" dirty="0" smtClean="0"/>
              <a:t>33.883 v0.6.0 contains two </a:t>
            </a:r>
            <a:r>
              <a:rPr lang="de-DE" altLang="de-DE" sz="1600" dirty="0"/>
              <a:t>key </a:t>
            </a:r>
            <a:r>
              <a:rPr lang="de-DE" altLang="de-DE" sz="1600" dirty="0" smtClean="0"/>
              <a:t>issues (handling in MOCN and TMGI protection) and three solutions. </a:t>
            </a: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 smtClean="0"/>
              <a:t>SA2 WID 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Normative work is already started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RAN WID (</a:t>
            </a:r>
            <a:r>
              <a:rPr lang="en-GB" sz="1600" dirty="0"/>
              <a:t>Enhancements of NR Multicast and Broadcast Services</a:t>
            </a:r>
            <a:r>
              <a:rPr lang="en-US" sz="1600" dirty="0"/>
              <a:t>)</a:t>
            </a:r>
            <a:endParaRPr lang="en-US" altLang="zh-CN" sz="1600" dirty="0"/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 smtClean="0"/>
              <a:t>Normative work is already started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A3F033D-2F5F-4BA9-884E-0224675AD20F}"/>
              </a:ext>
            </a:extLst>
          </p:cNvPr>
          <p:cNvSpPr txBox="1"/>
          <p:nvPr/>
        </p:nvSpPr>
        <p:spPr>
          <a:xfrm>
            <a:off x="811529" y="411480"/>
            <a:ext cx="60885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FS_MBS_SEC_Ph2 status </a:t>
            </a:r>
            <a:r>
              <a:rPr lang="en-US" sz="2000" dirty="0">
                <a:solidFill>
                  <a:srgbClr val="FF0000"/>
                </a:solidFill>
              </a:rPr>
              <a:t>after </a:t>
            </a:r>
            <a:r>
              <a:rPr lang="en-US" sz="2000" dirty="0" smtClean="0">
                <a:solidFill>
                  <a:srgbClr val="FF0000"/>
                </a:solidFill>
              </a:rPr>
              <a:t>SA3#108-e 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043140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397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0980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960041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enhancements for 5G multicast-broadcast services Phase 2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FS_5MBS_SEC_Ph2 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55%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</a:t>
                      </a: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33.883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05421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4467899"/>
          </a:xfrm>
        </p:spPr>
        <p:txBody>
          <a:bodyPr/>
          <a:lstStyle/>
          <a:p>
            <a:pPr marL="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400" dirty="0" smtClean="0"/>
              <a:t>Handling in MOCN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400" dirty="0" smtClean="0"/>
              <a:t>TMGI  protection</a:t>
            </a:r>
            <a:endParaRPr lang="de-DE" sz="14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400" dirty="0" smtClean="0"/>
              <a:t>Existing</a:t>
            </a:r>
            <a:r>
              <a:rPr lang="en-US" sz="1400" dirty="0" smtClean="0"/>
              <a:t> solution with </a:t>
            </a:r>
            <a:r>
              <a:rPr lang="en-US" altLang="zh-CN" sz="1400" dirty="0" smtClean="0"/>
              <a:t>update</a:t>
            </a:r>
            <a:endParaRPr lang="en-US" sz="1400" dirty="0" smtClean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 smtClean="0"/>
              <a:t>Conclusion to the key issues </a:t>
            </a:r>
            <a:endParaRPr lang="en-US" sz="14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400" dirty="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/>
              <a:t>N</a:t>
            </a:r>
            <a:r>
              <a:rPr lang="en-US" sz="1400" dirty="0" smtClean="0"/>
              <a:t>o conclusion was agreed. </a:t>
            </a:r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xmlns="" id="{AA3F033D-2F5F-4BA9-884E-0224675AD20F}"/>
              </a:ext>
            </a:extLst>
          </p:cNvPr>
          <p:cNvSpPr txBox="1"/>
          <p:nvPr/>
        </p:nvSpPr>
        <p:spPr>
          <a:xfrm>
            <a:off x="811529" y="411480"/>
            <a:ext cx="60885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FS_MBS_SEC_Ph2 status </a:t>
            </a:r>
            <a:r>
              <a:rPr lang="en-US" sz="2000" dirty="0">
                <a:solidFill>
                  <a:srgbClr val="FF0000"/>
                </a:solidFill>
              </a:rPr>
              <a:t>after </a:t>
            </a:r>
            <a:r>
              <a:rPr lang="en-US" sz="2000" dirty="0" smtClean="0">
                <a:solidFill>
                  <a:srgbClr val="FF0000"/>
                </a:solidFill>
              </a:rPr>
              <a:t>SA3#110 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881146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/>
</file>

<file path=customXml/item4.xml><?xml version="1.0" encoding="utf-8"?>
<?mso-contentType ?>
<SharedContentType xmlns="Microsoft.SharePoint.Taxonomy.ContentTypeSync" SourceId="34c87397-5fc1-491e-85e7-d6110dbe9cbd" ContentTypeId="0x0101" PreviousValue="false"/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DD099C7-CF44-471D-B7DF-D246DF2BD038}">
  <ds:schemaRefs>
    <ds:schemaRef ds:uri="http://schemas.microsoft.com/office/infopath/2007/PartnerControls"/>
    <ds:schemaRef ds:uri="e0d6c333-3612-4d65-a7f4-5976eb42d46a"/>
    <ds:schemaRef ds:uri="71c5aaf6-e6ce-465b-b873-5148d2a4c105"/>
    <ds:schemaRef ds:uri="http://schemas.microsoft.com/office/2006/documentManagement/types"/>
    <ds:schemaRef ds:uri="http://purl.org/dc/elements/1.1/"/>
    <ds:schemaRef ds:uri="c67c731b-696e-4d20-8664-fee8943d9cc6"/>
    <ds:schemaRef ds:uri="http://purl.org/dc/terms/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</TotalTime>
  <Words>212</Words>
  <Application>Microsoft Office PowerPoint</Application>
  <PresentationFormat>全屏显示(4:3)</PresentationFormat>
  <Paragraphs>63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0" baseType="lpstr">
      <vt:lpstr>宋体</vt:lpstr>
      <vt:lpstr>Arial</vt:lpstr>
      <vt:lpstr>Calibri</vt:lpstr>
      <vt:lpstr>Symbol</vt:lpstr>
      <vt:lpstr>Times New Roman</vt:lpstr>
      <vt:lpstr>Office Theme</vt:lpstr>
      <vt:lpstr>SA WG3 Status report for FS_MBS_SEC_Ph2 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guolonghua</cp:lastModifiedBy>
  <cp:revision>1337</cp:revision>
  <dcterms:created xsi:type="dcterms:W3CDTF">2008-08-30T09:32:10Z</dcterms:created>
  <dcterms:modified xsi:type="dcterms:W3CDTF">2023-03-07T07:23:31Z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_2015_ms_pID_725343">
    <vt:lpwstr>(3)5zaKIriJEDATy43QREvIFVqu5zg9GMFyE0PfwlhTnqSXyf6SaR/B3izsCSFlvTq0qmohEcaO
YefWJdWy8t2XSSa7lohjN55bdS9Y8CC+2G3vYY2bHiIXGf6rZJ7aPz5tjCmYuuNYfmftp3lz
t0TjjB0LWw/0G2VRDE/If6BHxfDj4bSJ13+8uMCc0L9gTEDnAOlTr72Jj0arbISK4eENuQFm
ifIohT8I7BvB49m3Wu</vt:lpwstr>
  </property>
  <property fmtid="{D5CDD505-2E9C-101B-9397-08002B2CF9AE}" pid="14" name="_2015_ms_pID_7253431">
    <vt:lpwstr>D5h25vBNZw44oHdeEmj/chKzPDuoU8iMfWb3Ay5S1ANrxChkJjAcdY
NCkjg/Dk3PAPX6tTIchBvDzvs/pg5hQXEReWzi4EE5PzHFf7hk6DoQK0Oe89FcI31xULQq6y
9rHhlV4SQrkC8yLes2UbcSookk1g+FvuQsAHBO1MTZKmnJrPfX3B5tuG/Px3A1SJuCsWHRkR
ttjxUFAUPEF2n9uaEruTHj0aJr144GHArtwS</vt:lpwstr>
  </property>
  <property fmtid="{D5CDD505-2E9C-101B-9397-08002B2CF9AE}" pid="15" name="_2015_ms_pID_7253432">
    <vt:lpwstr>dw==</vt:lpwstr>
  </property>
</Properties>
</file>