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2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 February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 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‘</a:t>
            </a:r>
            <a:r>
              <a:rPr lang="fr-FR" b="1" dirty="0" smtClean="0"/>
              <a:t>MCXSec3</a:t>
            </a:r>
            <a:r>
              <a:rPr lang="fr-FR" dirty="0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None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‘MCXSec3’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14201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TS 33.180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Fulfil scope of normative work by Release 18 Stage 2 deadline.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microsoft.com/office/infopath/2007/PartnerControls"/>
    <ds:schemaRef ds:uri="http://purl.org/dc/terms/"/>
    <ds:schemaRef ds:uri="http://schemas.microsoft.com/office/2006/documentManagement/types"/>
    <ds:schemaRef ds:uri="e32f50e1-6846-4d7d-ad60-ccd6877e6c5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12154</TotalTime>
  <Words>89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‘MCXSec3’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1317</cp:revision>
  <dcterms:created xsi:type="dcterms:W3CDTF">2008-08-30T09:32:10Z</dcterms:created>
  <dcterms:modified xsi:type="dcterms:W3CDTF">2023-03-02T13:28:30Z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