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20 -24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8815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 </a:t>
            </a:r>
            <a:r>
              <a:rPr lang="en-US" sz="105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February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0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6427774"/>
              </p:ext>
            </p:extLst>
          </p:nvPr>
        </p:nvGraphicFramePr>
        <p:xfrm>
          <a:off x="419450" y="1293558"/>
          <a:ext cx="7564431" cy="409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371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Evaluation </a:t>
                      </a:r>
                      <a:r>
                        <a:rPr lang="de-DE" sz="1600" b="1" dirty="0" err="1"/>
                        <a:t>agreed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Evaluation </a:t>
                      </a:r>
                      <a:r>
                        <a:rPr lang="de-DE" sz="1600" b="1" dirty="0" err="1"/>
                        <a:t>agreed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Determination of application identification</a:t>
                      </a:r>
                    </a:p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Solution on prevention of URSP rule misuse by a non-genuine application using home network anchor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/>
                        <a:t>Evaluation TBD</a:t>
                      </a:r>
                      <a:endParaRPr lang="en-US" sz="1600" b="0" dirty="0"/>
                    </a:p>
                    <a:p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  </a:t>
            </a:r>
          </a:p>
          <a:p>
            <a:r>
              <a:rPr lang="en-US" dirty="0">
                <a:solidFill>
                  <a:srgbClr val="2A6EA8"/>
                </a:solidFill>
              </a:rPr>
              <a:t>Jan 16-20,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 dirty="0"/>
              <a:t>Conclusions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453463"/>
            <a:ext cx="1394460" cy="1015663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 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Evaluations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 for Information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45346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 for approval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WID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89421" y="5453463"/>
            <a:ext cx="1394460" cy="70788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</a:t>
            </a:r>
          </a:p>
          <a:p>
            <a:r>
              <a:rPr lang="en-US" dirty="0">
                <a:solidFill>
                  <a:srgbClr val="2A6EA8"/>
                </a:solidFill>
              </a:rPr>
              <a:t>Mar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v0.4.0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and 3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Evaluations </a:t>
            </a:r>
            <a:r>
              <a:rPr lang="de-DE" altLang="de-DE" sz="1400" b="1" dirty="0" err="1"/>
              <a:t>of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two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solutions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were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agreed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TR </a:t>
            </a:r>
            <a:r>
              <a:rPr lang="de-DE" altLang="de-DE" sz="1400" b="1" dirty="0" err="1"/>
              <a:t>sent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for</a:t>
            </a:r>
            <a:r>
              <a:rPr lang="de-DE" altLang="de-DE" sz="1400" b="1" dirty="0"/>
              <a:t> Information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5613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200" dirty="0">
                <a:latin typeface="Calibri" panose="020F0502020204030204" pitchFamily="34" charset="0"/>
              </a:rPr>
              <a:t>None	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(April)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WID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Sent TR for Approval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 if not </a:t>
            </a:r>
            <a:r>
              <a:rPr lang="fr-FR" sz="1200" dirty="0" err="1"/>
              <a:t>scheduled</a:t>
            </a:r>
            <a:r>
              <a:rPr lang="fr-FR" sz="1200" dirty="0"/>
              <a:t> on the agenda in </a:t>
            </a:r>
            <a:r>
              <a:rPr lang="fr-FR" sz="1200" dirty="0" err="1"/>
              <a:t>upcoming</a:t>
            </a:r>
            <a:r>
              <a:rPr lang="fr-FR" sz="1200" dirty="0"/>
              <a:t> meetings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SA3#110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365</Words>
  <Application>Microsoft Office PowerPoint</Application>
  <PresentationFormat>On-screen Show (4:3)</PresentationFormat>
  <Paragraphs>102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SA3#110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1329</cp:revision>
  <dcterms:created xsi:type="dcterms:W3CDTF">2008-08-30T09:32:10Z</dcterms:created>
  <dcterms:modified xsi:type="dcterms:W3CDTF">2023-03-07T11:05:40Z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