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2" r:id="rId9"/>
    <p:sldId id="794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77" autoAdjust="0"/>
    <p:restoredTop sz="96455" autoAdjust="0"/>
  </p:normalViewPr>
  <p:slideViewPr>
    <p:cSldViewPr snapToGrid="0">
      <p:cViewPr varScale="1">
        <p:scale>
          <a:sx n="86" d="100"/>
          <a:sy n="86" d="100"/>
        </p:scale>
        <p:origin x="14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Key issues added during June and August meetings should be concluded in November.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(e.g. Resolve</a:t>
            </a:r>
            <a:r>
              <a:rPr lang="en-US" altLang="zh-CN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ENs in the agreed key issues)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SA3#110  Feb. 20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24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FS_Ranging_SL_Sec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Lu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Xiaomi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38686"/>
            <a:ext cx="8554481" cy="5308847"/>
          </a:xfrm>
        </p:spPr>
        <p:txBody>
          <a:bodyPr/>
          <a:lstStyle/>
          <a:p>
            <a:pPr marL="342900" lvl="0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600" strike="sngStrike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meeting: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200" strike="sngStrike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Agreed on a new key issue for Protection of Direct Communication</a:t>
            </a:r>
          </a:p>
          <a:p>
            <a:pPr marL="342900" lvl="0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600" strike="sngStrike" dirty="0" smtClean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200" strike="sngStrike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Added/updated key </a:t>
            </a:r>
            <a:r>
              <a:rPr lang="en-US" sz="12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issues, based on </a:t>
            </a:r>
            <a:r>
              <a:rPr lang="en-US" sz="1200" strike="sngStrike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the progress after SA2’s </a:t>
            </a:r>
            <a:r>
              <a:rPr lang="en-US" sz="12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August meeting 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200" strike="sngStrike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Started to add </a:t>
            </a:r>
            <a:r>
              <a:rPr lang="en-US" sz="12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solutions </a:t>
            </a:r>
            <a:r>
              <a:rPr lang="en-US" altLang="zh-CN" sz="12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for key </a:t>
            </a:r>
            <a:r>
              <a:rPr lang="en-US" altLang="zh-CN" sz="1200" strike="sngStrike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issues</a:t>
            </a:r>
          </a:p>
          <a:p>
            <a:pPr marL="342900" lvl="0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600" strike="sngStrike" dirty="0" smtClean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</a:t>
            </a:r>
            <a:r>
              <a:rPr lang="en-US" sz="1600" strike="sngStrike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Updated KI#2 and KI#4 to be aligned with SA2 conclusion 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Updated existing solutions (sol#1, sol#2) and added </a:t>
            </a:r>
            <a:r>
              <a:rPr lang="en-US" altLang="zh-CN" sz="12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new solutions for </a:t>
            </a:r>
            <a:r>
              <a:rPr lang="en-US" altLang="zh-CN" sz="1200" strike="sngStrike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KI#1 &amp; KI#4</a:t>
            </a:r>
          </a:p>
          <a:p>
            <a:pPr marL="342900" lvl="0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Added new key issue (KI#5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Updated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existing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solutions and added new solutions</a:t>
            </a:r>
          </a:p>
          <a:p>
            <a:pPr marL="342900" lvl="0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</a:t>
            </a:r>
            <a:r>
              <a:rPr lang="en-US" altLang="zh-CN" sz="1600" dirty="0"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Updated solutions and added new solutions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Added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for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KI#2 and KI#3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WID approved</a:t>
            </a:r>
            <a:endParaRPr lang="en-US" altLang="zh-CN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6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Continue to update solutions and add new solutions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Update and add conclusions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Start </a:t>
            </a:r>
            <a:r>
              <a:rPr lang="en-US" altLang="zh-CN" sz="12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</a:p>
          <a:p>
            <a:pPr marL="342900" lvl="0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sz="16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 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200" dirty="0" smtClean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all conclusions and finalize the study 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Continue with the normative work</a:t>
            </a:r>
          </a:p>
          <a:p>
            <a:pPr marL="342900" lvl="0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August </a:t>
            </a:r>
            <a:r>
              <a:rPr lang="en-US" altLang="zh-CN" sz="16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meeting: </a:t>
            </a:r>
          </a:p>
          <a:p>
            <a:pPr marL="628650" lvl="1" indent="-342900"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Finalize the normative work</a:t>
            </a:r>
            <a:endParaRPr lang="en-US" altLang="zh-CN" sz="12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>
                <a:solidFill>
                  <a:srgbClr val="FF0000"/>
                </a:solidFill>
              </a:rPr>
              <a:t>Overall </a:t>
            </a:r>
            <a:r>
              <a:rPr lang="fr-FR" sz="1800" dirty="0">
                <a:solidFill>
                  <a:srgbClr val="FF0000"/>
                </a:solidFill>
              </a:rPr>
              <a:t>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498517" cy="354828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33.893 v0.6.0 </a:t>
            </a:r>
            <a:r>
              <a:rPr lang="de-DE" altLang="de-DE" sz="1600" dirty="0"/>
              <a:t>contains </a:t>
            </a:r>
            <a:r>
              <a:rPr lang="de-DE" altLang="de-DE" sz="1600" dirty="0" smtClean="0"/>
              <a:t>5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 and 15 solutions </a:t>
            </a:r>
            <a:endParaRPr lang="de-DE" altLang="de-DE" sz="1200" b="1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zh-CN" sz="1600" dirty="0" smtClean="0"/>
              <a:t>SA2 SID: </a:t>
            </a:r>
            <a:r>
              <a:rPr lang="en-US" altLang="zh-CN" sz="1600" dirty="0"/>
              <a:t>TR 23.700-86 </a:t>
            </a:r>
            <a:r>
              <a:rPr lang="en-US" altLang="zh-CN" sz="1600" dirty="0" smtClean="0"/>
              <a:t>(v1.2.0) completed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zh-CN" sz="1600" dirty="0" smtClean="0"/>
              <a:t>SA2 WID: TS 23.586 (v0.2.0) in progressed</a:t>
            </a:r>
            <a:endParaRPr lang="en-US" sz="1600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zh-CN" sz="1600" dirty="0" smtClean="0"/>
              <a:t>Discrepancies </a:t>
            </a:r>
            <a:r>
              <a:rPr lang="en-US" altLang="zh-CN" sz="1600" dirty="0"/>
              <a:t>between TS </a:t>
            </a:r>
            <a:r>
              <a:rPr lang="en-US" altLang="zh-CN" sz="1600" dirty="0" smtClean="0"/>
              <a:t>23.586 requirements and </a:t>
            </a:r>
            <a:r>
              <a:rPr lang="en-US" altLang="zh-CN" sz="1600" dirty="0"/>
              <a:t>TR 23.700-86 </a:t>
            </a:r>
            <a:r>
              <a:rPr lang="en-US" altLang="zh-CN" sz="1600" dirty="0" smtClean="0"/>
              <a:t>conclusions may exist. Alignment/update in TR 33.893 may be needed.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zh-CN" sz="1600" dirty="0" smtClean="0"/>
              <a:t>RAN2 reply LS: more information on SLPP broadcast/</a:t>
            </a:r>
            <a:r>
              <a:rPr lang="en-US" altLang="zh-CN" sz="1600" dirty="0" err="1" smtClean="0"/>
              <a:t>groupcast</a:t>
            </a:r>
            <a:r>
              <a:rPr lang="en-US" altLang="zh-CN" sz="1600" dirty="0" smtClean="0"/>
              <a:t> is expected for KI#5 in TR 33.893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000" dirty="0" smtClean="0">
                <a:solidFill>
                  <a:srgbClr val="FF0000"/>
                </a:solidFill>
              </a:rPr>
              <a:t>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SA3#110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168352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2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Ranging Based Services and </a:t>
                      </a:r>
                      <a:r>
                        <a:rPr lang="en-US" sz="1200" b="1" i="0" u="none" strike="noStrike" kern="1200" dirty="0" err="1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Sidelink</a:t>
                      </a:r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Positioning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FS_Ranging_SL_Sec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70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33.893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34583261"/>
              </p:ext>
            </p:extLst>
          </p:nvPr>
        </p:nvGraphicFramePr>
        <p:xfrm>
          <a:off x="405791" y="1293558"/>
          <a:ext cx="7752788" cy="3701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1259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1510801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700728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Privacy protection for Ranging/SL Positioning services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Sol#1, #7, #8, #12, #14, #15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Evaluated with 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Sol#15 not evaluated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Authorization for Ranging/</a:t>
                      </a:r>
                      <a:r>
                        <a:rPr lang="en-US" sz="1800" dirty="0" err="1" smtClean="0"/>
                        <a:t>Sidelink</a:t>
                      </a:r>
                      <a:r>
                        <a:rPr lang="en-US" sz="1800" dirty="0" smtClean="0"/>
                        <a:t> Positioning Service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Sol#2,</a:t>
                      </a:r>
                      <a:r>
                        <a:rPr lang="en-US" altLang="zh-CN" baseline="0" dirty="0" smtClean="0"/>
                        <a:t> #3, #4, #5, #10, #11</a:t>
                      </a:r>
                      <a:endParaRPr lang="en-US" altLang="zh-C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Evaluated with EN</a:t>
                      </a:r>
                    </a:p>
                    <a:p>
                      <a:r>
                        <a:rPr lang="en-US" altLang="zh-CN" dirty="0" smtClean="0"/>
                        <a:t>Sol#10 not evaluated</a:t>
                      </a:r>
                      <a:endParaRPr lang="en-US" altLang="zh-C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Protection of discovery procedure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Sol#9,</a:t>
                      </a:r>
                      <a:r>
                        <a:rPr lang="en-US" altLang="zh-CN" baseline="0" dirty="0" smtClean="0"/>
                        <a:t> #12</a:t>
                      </a:r>
                      <a:endParaRPr lang="en-US" altLang="zh-C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Evaluated with EN</a:t>
                      </a:r>
                      <a:endParaRPr lang="en-US" altLang="zh-C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 smtClean="0"/>
                        <a:t>Protection of direct communication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Sol#6,</a:t>
                      </a:r>
                      <a:r>
                        <a:rPr lang="en-US" baseline="0" dirty="0" smtClean="0"/>
                        <a:t> #7, #9, #13, #14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Evaluated with EN</a:t>
                      </a:r>
                      <a:endParaRPr lang="en-US" altLang="zh-C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 smtClean="0"/>
                        <a:t>Protection of </a:t>
                      </a:r>
                      <a:r>
                        <a:rPr lang="en-US" dirty="0" err="1" smtClean="0"/>
                        <a:t>groupcast</a:t>
                      </a:r>
                      <a:r>
                        <a:rPr lang="en-US" dirty="0" smtClean="0"/>
                        <a:t>/broadcast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Sol#15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ENs to be resolved</a:t>
                      </a:r>
                    </a:p>
                    <a:p>
                      <a:r>
                        <a:rPr lang="en-US" dirty="0" smtClean="0"/>
                        <a:t>Not evaluated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</a:t>
            </a:r>
            <a:r>
              <a:rPr lang="fr-FR" sz="1800" dirty="0" smtClean="0">
                <a:solidFill>
                  <a:srgbClr val="FF0000"/>
                </a:solidFill>
              </a:rPr>
              <a:t>33.893 </a:t>
            </a:r>
            <a:r>
              <a:rPr lang="fr-FR" sz="1800" dirty="0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2386597" y="5048629"/>
            <a:ext cx="1353699" cy="553998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Adhoc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6 solutions added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3740296" y="5248683"/>
            <a:ext cx="1535837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SA3#109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Existing KIs updated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Existing solutions updated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New solutions added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405791" y="5048629"/>
            <a:ext cx="1289844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Three Key Issues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5276133" y="5096773"/>
            <a:ext cx="1353699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SA3#109-bis</a:t>
            </a:r>
          </a:p>
          <a:p>
            <a:r>
              <a:rPr lang="en-US" dirty="0">
                <a:solidFill>
                  <a:srgbClr val="2A6EA8"/>
                </a:solidFill>
              </a:rPr>
              <a:t>Jan 16-20,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KI added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 added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Existing solutions evaluated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1449455" y="5556460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Four Key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Issues 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No solution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629832" y="5096773"/>
            <a:ext cx="1535837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A6EA8"/>
                </a:solidFill>
              </a:rPr>
              <a:t>SA3#110</a:t>
            </a:r>
            <a:endParaRPr lang="en-US" dirty="0">
              <a:solidFill>
                <a:srgbClr val="2A6EA8"/>
              </a:solidFill>
            </a:endParaRPr>
          </a:p>
          <a:p>
            <a:r>
              <a:rPr lang="en-US" dirty="0" smtClean="0">
                <a:solidFill>
                  <a:srgbClr val="2A6EA8"/>
                </a:solidFill>
              </a:rPr>
              <a:t>Feb 20~24, 2023</a:t>
            </a:r>
            <a:endParaRPr lang="en-US" dirty="0">
              <a:solidFill>
                <a:srgbClr val="2A6EA8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</a:t>
            </a:r>
            <a:r>
              <a:rPr lang="en-US" dirty="0" smtClean="0"/>
              <a:t>ew solutions added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Existing solutions updated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Conclusions added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WID approved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2" y="1198485"/>
            <a:ext cx="8329836" cy="4980374"/>
          </a:xfrm>
        </p:spPr>
        <p:txBody>
          <a:bodyPr/>
          <a:lstStyle/>
          <a:p>
            <a:pPr marL="457200" lvl="1" indent="-457200">
              <a:spcBef>
                <a:spcPts val="30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altLang="zh-CN" sz="1400" b="1" dirty="0"/>
              <a:t>SA2/RAN impacts and dependencies</a:t>
            </a:r>
            <a:r>
              <a:rPr lang="en-US" altLang="zh-CN" sz="1400" dirty="0"/>
              <a:t>:</a:t>
            </a:r>
            <a:endParaRPr lang="de-DE" altLang="zh-CN" sz="1400" dirty="0"/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400" dirty="0"/>
              <a:t>Dependencies on SA2 </a:t>
            </a:r>
            <a:r>
              <a:rPr lang="en-US" altLang="zh-CN" sz="1400" dirty="0" smtClean="0"/>
              <a:t>TS progress </a:t>
            </a:r>
            <a:r>
              <a:rPr lang="en-US" altLang="zh-CN" sz="1400" dirty="0"/>
              <a:t>for SA3 </a:t>
            </a:r>
            <a:r>
              <a:rPr lang="en-US" altLang="zh-CN" sz="1400" dirty="0" smtClean="0"/>
              <a:t>conclusions and normative work </a:t>
            </a:r>
            <a:r>
              <a:rPr lang="en-US" altLang="zh-CN" sz="1400" dirty="0"/>
              <a:t>development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400" dirty="0" smtClean="0"/>
              <a:t>RAN2 progress on SLPP broadcast/</a:t>
            </a:r>
            <a:r>
              <a:rPr lang="en-US" altLang="zh-CN" sz="1400" dirty="0" err="1" smtClean="0"/>
              <a:t>groupcast</a:t>
            </a:r>
            <a:endParaRPr lang="en-US" altLang="zh-CN" sz="1400" dirty="0" smtClean="0"/>
          </a:p>
          <a:p>
            <a:pPr lvl="0">
              <a:spcBef>
                <a:spcPts val="300"/>
              </a:spcBef>
              <a:spcAft>
                <a:spcPts val="0"/>
              </a:spcAft>
            </a:pPr>
            <a:endParaRPr lang="de-DE" sz="1400" b="1" dirty="0" smtClean="0"/>
          </a:p>
          <a:p>
            <a:pPr lvl="0">
              <a:spcBef>
                <a:spcPts val="300"/>
              </a:spcBef>
              <a:spcAft>
                <a:spcPts val="0"/>
              </a:spcAft>
            </a:pPr>
            <a:r>
              <a:rPr lang="de-DE" sz="1400" b="1" dirty="0" smtClean="0"/>
              <a:t>Contentious </a:t>
            </a:r>
            <a:r>
              <a:rPr lang="de-DE" sz="1400" b="1" dirty="0"/>
              <a:t>Issue</a:t>
            </a:r>
            <a:r>
              <a:rPr lang="de-DE" sz="1400" dirty="0"/>
              <a:t>: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de-DE" sz="1400" dirty="0" smtClean="0"/>
              <a:t>None</a:t>
            </a:r>
            <a:endParaRPr lang="de-DE" sz="1400" dirty="0"/>
          </a:p>
          <a:p>
            <a:pPr>
              <a:spcBef>
                <a:spcPts val="300"/>
              </a:spcBef>
              <a:spcAft>
                <a:spcPts val="0"/>
              </a:spcAft>
            </a:pPr>
            <a:endParaRPr lang="de-DE" sz="1400" b="1" dirty="0"/>
          </a:p>
          <a:p>
            <a:pPr>
              <a:spcBef>
                <a:spcPts val="300"/>
              </a:spcBef>
              <a:spcAft>
                <a:spcPts val="0"/>
              </a:spcAft>
            </a:pPr>
            <a:r>
              <a:rPr lang="de-DE" sz="1400" b="1" dirty="0"/>
              <a:t>Focus for the Next Meeting </a:t>
            </a:r>
            <a:r>
              <a:rPr lang="de-DE" sz="1400" b="1" dirty="0" smtClean="0"/>
              <a:t>(Apr.)</a:t>
            </a:r>
            <a:r>
              <a:rPr lang="de-DE" sz="1400" dirty="0" smtClean="0"/>
              <a:t>:</a:t>
            </a:r>
            <a:endParaRPr lang="de-DE" sz="1400" dirty="0"/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sz="1400" dirty="0" smtClean="0"/>
              <a:t>Update the existing solutions by adding evaluation and resolving ENs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sz="1400" dirty="0" smtClean="0"/>
              <a:t>Add new solutions for KI#5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400" dirty="0"/>
              <a:t>Add conclusions for </a:t>
            </a:r>
            <a:r>
              <a:rPr lang="en-US" altLang="zh-CN" sz="1400" dirty="0" smtClean="0"/>
              <a:t>KI#1, KI#4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sz="1400" dirty="0" smtClean="0"/>
              <a:t>Update conclusions for KI#2, KI#3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sz="1400" dirty="0" smtClean="0"/>
              <a:t>Start normative work based on available conclusions</a:t>
            </a:r>
            <a:endParaRPr lang="en-US" sz="1400" dirty="0"/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en-US" altLang="zh-CN" sz="1400" b="1" dirty="0"/>
          </a:p>
          <a:p>
            <a:pPr>
              <a:spcBef>
                <a:spcPts val="300"/>
              </a:spcBef>
              <a:spcAft>
                <a:spcPts val="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400" dirty="0"/>
              <a:t>See </a:t>
            </a:r>
            <a:r>
              <a:rPr lang="en-US" altLang="zh-CN" sz="1400" dirty="0" smtClean="0"/>
              <a:t>slide #2</a:t>
            </a:r>
            <a:endParaRPr lang="en-US" altLang="zh-CN" sz="1400" dirty="0"/>
          </a:p>
          <a:p>
            <a:pPr>
              <a:spcBef>
                <a:spcPts val="300"/>
              </a:spcBef>
              <a:spcAft>
                <a:spcPts val="0"/>
              </a:spcAft>
            </a:pPr>
            <a:endParaRPr lang="en-US" altLang="zh-CN" sz="1400" b="1" dirty="0"/>
          </a:p>
          <a:p>
            <a:pPr>
              <a:spcBef>
                <a:spcPts val="300"/>
              </a:spcBef>
              <a:spcAft>
                <a:spcPts val="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GB" altLang="zh-CN" sz="1400" dirty="0" smtClean="0"/>
              <a:t>Possible delay due to late KI (KI#5) arising from RAN2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after </a:t>
            </a:r>
            <a:r>
              <a:rPr lang="en-US" sz="2400" dirty="0" smtClean="0">
                <a:solidFill>
                  <a:srgbClr val="FF0000"/>
                </a:solidFill>
              </a:rPr>
              <a:t>SA3#110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71c5aaf6-e6ce-465b-b873-5148d2a4c105"/>
    <ds:schemaRef ds:uri="http://purl.org/dc/dcmitype/"/>
    <ds:schemaRef ds:uri="http://purl.org/dc/terms/"/>
    <ds:schemaRef ds:uri="http://schemas.microsoft.com/office/infopath/2007/PartnerControls"/>
    <ds:schemaRef ds:uri="c67c731b-696e-4d20-8664-fee8943d9cc6"/>
    <ds:schemaRef ds:uri="e0d6c333-3612-4d65-a7f4-5976eb42d46a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8914</TotalTime>
  <Words>557</Words>
  <Application>Microsoft Office PowerPoint</Application>
  <PresentationFormat>全屏显示(4:3)</PresentationFormat>
  <Paragraphs>130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FS_Ranging_SL_Sec</vt:lpstr>
      <vt:lpstr>PowerPoint 演示文稿</vt:lpstr>
      <vt:lpstr>PowerPoint 演示文稿</vt:lpstr>
      <vt:lpstr>PowerPoint 演示文稿</vt:lpstr>
      <vt:lpstr>FS_Ranging_SL_SEC status after SA3#110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mi</cp:lastModifiedBy>
  <cp:revision>1376</cp:revision>
  <dcterms:created xsi:type="dcterms:W3CDTF">2008-08-30T09:32:10Z</dcterms:created>
  <dcterms:modified xsi:type="dcterms:W3CDTF">2023-03-07T10:50:04Z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CWM50039bf5c02f4775842a204ae737599c">
    <vt:lpwstr>CWMwVGCcvtyMEOw5DtLqyPoDuskLEs6fCF/zIIVBRbaP1iLF3XiVGG+7RdYyOM1vA46IMUvdWp1e4+2t7d5UuWYkw==</vt:lpwstr>
  </property>
</Properties>
</file>