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02FFF4-61FD-4771-B9E8-2FFF8A404C9A}" v="7" dt="2023-03-06T11:48:34.159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6" d="100"/>
          <a:sy n="66" d="100"/>
        </p:scale>
        <p:origin x="98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716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sios Tsiatsis" userId="3714e57f-197d-4688-a484-9c6b2244d728" providerId="ADAL" clId="{3F02FFF4-61FD-4771-B9E8-2FFF8A404C9A}"/>
    <pc:docChg chg="undo custSel modSld modMainMaster">
      <pc:chgData name="Vlasios Tsiatsis" userId="3714e57f-197d-4688-a484-9c6b2244d728" providerId="ADAL" clId="{3F02FFF4-61FD-4771-B9E8-2FFF8A404C9A}" dt="2023-03-06T13:23:14.351" v="935" actId="20577"/>
      <pc:docMkLst>
        <pc:docMk/>
      </pc:docMkLst>
      <pc:sldChg chg="modSp mod">
        <pc:chgData name="Vlasios Tsiatsis" userId="3714e57f-197d-4688-a484-9c6b2244d728" providerId="ADAL" clId="{3F02FFF4-61FD-4771-B9E8-2FFF8A404C9A}" dt="2023-03-06T11:57:31.288" v="366" actId="20577"/>
        <pc:sldMkLst>
          <pc:docMk/>
          <pc:sldMk cId="3452607634" sldId="791"/>
        </pc:sldMkLst>
        <pc:spChg chg="mod">
          <ac:chgData name="Vlasios Tsiatsis" userId="3714e57f-197d-4688-a484-9c6b2244d728" providerId="ADAL" clId="{3F02FFF4-61FD-4771-B9E8-2FFF8A404C9A}" dt="2023-03-06T11:57:31.288" v="366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Vlasios Tsiatsis" userId="3714e57f-197d-4688-a484-9c6b2244d728" providerId="ADAL" clId="{3F02FFF4-61FD-4771-B9E8-2FFF8A404C9A}" dt="2023-03-06T11:53:45.038" v="358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3F02FFF4-61FD-4771-B9E8-2FFF8A404C9A}" dt="2023-03-06T13:23:14.351" v="935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3F02FFF4-61FD-4771-B9E8-2FFF8A404C9A}" dt="2023-03-06T11:57:26.530" v="362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3F02FFF4-61FD-4771-B9E8-2FFF8A404C9A}" dt="2023-03-06T13:23:14.351" v="935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3F02FFF4-61FD-4771-B9E8-2FFF8A404C9A}" dt="2023-03-06T11:51:35.193" v="208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3F02FFF4-61FD-4771-B9E8-2FFF8A404C9A}" dt="2023-03-06T12:48:23.223" v="429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3F02FFF4-61FD-4771-B9E8-2FFF8A404C9A}" dt="2023-03-06T12:48:23.223" v="429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delSp modSp mod">
        <pc:chgData name="Vlasios Tsiatsis" userId="3714e57f-197d-4688-a484-9c6b2244d728" providerId="ADAL" clId="{3F02FFF4-61FD-4771-B9E8-2FFF8A404C9A}" dt="2023-03-06T11:48:56.207" v="153" actId="478"/>
        <pc:sldMkLst>
          <pc:docMk/>
          <pc:sldMk cId="3491595708" sldId="794"/>
        </pc:sldMkLst>
        <pc:spChg chg="add mod">
          <ac:chgData name="Vlasios Tsiatsis" userId="3714e57f-197d-4688-a484-9c6b2244d728" providerId="ADAL" clId="{3F02FFF4-61FD-4771-B9E8-2FFF8A404C9A}" dt="2023-03-06T11:48:28.497" v="139" actId="1076"/>
          <ac:spMkLst>
            <pc:docMk/>
            <pc:sldMk cId="3491595708" sldId="794"/>
            <ac:spMk id="5" creationId="{5323CBD7-1032-AE60-CE48-9826A2EDBA96}"/>
          </ac:spMkLst>
        </pc:spChg>
        <pc:spChg chg="add mod">
          <ac:chgData name="Vlasios Tsiatsis" userId="3714e57f-197d-4688-a484-9c6b2244d728" providerId="ADAL" clId="{3F02FFF4-61FD-4771-B9E8-2FFF8A404C9A}" dt="2023-03-06T11:48:33.244" v="140" actId="1076"/>
          <ac:spMkLst>
            <pc:docMk/>
            <pc:sldMk cId="3491595708" sldId="794"/>
            <ac:spMk id="6" creationId="{0A8CB335-4BDE-2DE3-7088-6183E6A73DF7}"/>
          </ac:spMkLst>
        </pc:spChg>
        <pc:spChg chg="add mod">
          <ac:chgData name="Vlasios Tsiatsis" userId="3714e57f-197d-4688-a484-9c6b2244d728" providerId="ADAL" clId="{3F02FFF4-61FD-4771-B9E8-2FFF8A404C9A}" dt="2023-03-06T11:48:48.720" v="152" actId="20577"/>
          <ac:spMkLst>
            <pc:docMk/>
            <pc:sldMk cId="3491595708" sldId="794"/>
            <ac:spMk id="7" creationId="{D89A9FDE-2EB0-182C-85CC-AE610E5F0BB1}"/>
          </ac:spMkLst>
        </pc:spChg>
        <pc:spChg chg="del mod">
          <ac:chgData name="Vlasios Tsiatsis" userId="3714e57f-197d-4688-a484-9c6b2244d728" providerId="ADAL" clId="{3F02FFF4-61FD-4771-B9E8-2FFF8A404C9A}" dt="2023-03-06T11:48:11.354" v="133" actId="478"/>
          <ac:spMkLst>
            <pc:docMk/>
            <pc:sldMk cId="3491595708" sldId="794"/>
            <ac:spMk id="9" creationId="{44767D1A-D9CE-4CF3-B74B-B07B567A9B03}"/>
          </ac:spMkLst>
        </pc:spChg>
        <pc:spChg chg="del">
          <ac:chgData name="Vlasios Tsiatsis" userId="3714e57f-197d-4688-a484-9c6b2244d728" providerId="ADAL" clId="{3F02FFF4-61FD-4771-B9E8-2FFF8A404C9A}" dt="2023-03-06T11:47:13.340" v="113" actId="478"/>
          <ac:spMkLst>
            <pc:docMk/>
            <pc:sldMk cId="3491595708" sldId="794"/>
            <ac:spMk id="10" creationId="{F489ECE7-6035-426A-B9FF-70F6248303BD}"/>
          </ac:spMkLst>
        </pc:spChg>
        <pc:spChg chg="del mod">
          <ac:chgData name="Vlasios Tsiatsis" userId="3714e57f-197d-4688-a484-9c6b2244d728" providerId="ADAL" clId="{3F02FFF4-61FD-4771-B9E8-2FFF8A404C9A}" dt="2023-03-06T11:48:56.207" v="153" actId="478"/>
          <ac:spMkLst>
            <pc:docMk/>
            <pc:sldMk cId="3491595708" sldId="794"/>
            <ac:spMk id="13" creationId="{69D8F2F8-8BDD-4EB7-8E6D-BDAD1479C6E2}"/>
          </ac:spMkLst>
        </pc:spChg>
        <pc:spChg chg="mod">
          <ac:chgData name="Vlasios Tsiatsis" userId="3714e57f-197d-4688-a484-9c6b2244d728" providerId="ADAL" clId="{3F02FFF4-61FD-4771-B9E8-2FFF8A404C9A}" dt="2023-03-06T11:48:23.908" v="137" actId="1076"/>
          <ac:spMkLst>
            <pc:docMk/>
            <pc:sldMk cId="3491595708" sldId="794"/>
            <ac:spMk id="14" creationId="{330B7A1B-0525-4C4D-8B8B-5AB7E43F845E}"/>
          </ac:spMkLst>
        </pc:spChg>
        <pc:graphicFrameChg chg="mod modGraphic">
          <ac:chgData name="Vlasios Tsiatsis" userId="3714e57f-197d-4688-a484-9c6b2244d728" providerId="ADAL" clId="{3F02FFF4-61FD-4771-B9E8-2FFF8A404C9A}" dt="2023-03-06T11:46:55.989" v="108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Vlasios Tsiatsis" userId="3714e57f-197d-4688-a484-9c6b2244d728" providerId="ADAL" clId="{3F02FFF4-61FD-4771-B9E8-2FFF8A404C9A}" dt="2023-03-06T11:49:54.861" v="177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3F02FFF4-61FD-4771-B9E8-2FFF8A404C9A}" dt="2023-03-06T11:49:54.861" v="177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2023-03-06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2023-03-06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r>
              <a:rPr lang="en-US"/>
              <a:t>Master title </a:t>
            </a:r>
            <a:r>
              <a:rPr lang="en-US" dirty="0"/>
              <a:t>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SA3#110 February 20 –24,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FS_NR_AIML_NGRAN_SEC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Vlasios Tsiatsis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April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Conclusions for the study key issues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Conclusions for the study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09874604"/>
              </p:ext>
            </p:extLst>
          </p:nvPr>
        </p:nvGraphicFramePr>
        <p:xfrm>
          <a:off x="405791" y="1213923"/>
          <a:ext cx="7578090" cy="4298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03579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806737">
                <a:tc>
                  <a:txBody>
                    <a:bodyPr/>
                    <a:lstStyle/>
                    <a:p>
                      <a:r>
                        <a:rPr lang="en-US" dirty="0"/>
                        <a:t>Key issue #1: User Privacy for the RAN AI/ML framework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so far. Editor’s Note in the potential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1048758">
                <a:tc>
                  <a:txBody>
                    <a:bodyPr/>
                    <a:lstStyle/>
                    <a:p>
                      <a:r>
                        <a:rPr lang="en-US" dirty="0"/>
                        <a:t>Key Issue #2: Robustness of the RAN AI/ML framework against data poisoning attacks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expected since there is no requirement.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1048758">
                <a:tc>
                  <a:txBody>
                    <a:bodyPr/>
                    <a:lstStyle/>
                    <a:p>
                      <a:r>
                        <a:rPr lang="en-US" dirty="0"/>
                        <a:t>Key Issue #3: Security of information transfer between RAN AI/ML framework nodes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None so far. Editor’s Note in the potential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035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33.877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Status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0B7A1B-0525-4C4D-8B8B-5AB7E43F845E}"/>
              </a:ext>
            </a:extLst>
          </p:cNvPr>
          <p:cNvSpPr txBox="1"/>
          <p:nvPr/>
        </p:nvSpPr>
        <p:spPr>
          <a:xfrm>
            <a:off x="379209" y="5504336"/>
            <a:ext cx="2238696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Feb 24-28,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for all key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Potential WID agreement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Potential normative work </a:t>
            </a:r>
          </a:p>
          <a:p>
            <a:endParaRPr lang="en-US" dirty="0"/>
          </a:p>
        </p:txBody>
      </p:sp>
      <p:sp>
        <p:nvSpPr>
          <p:cNvPr id="5" name="Multiplication Sign 4">
            <a:extLst>
              <a:ext uri="{FF2B5EF4-FFF2-40B4-BE49-F238E27FC236}">
                <a16:creationId xmlns:a16="http://schemas.microsoft.com/office/drawing/2014/main" id="{5323CBD7-1032-AE60-CE48-9826A2EDBA96}"/>
              </a:ext>
            </a:extLst>
          </p:cNvPr>
          <p:cNvSpPr/>
          <p:nvPr/>
        </p:nvSpPr>
        <p:spPr bwMode="auto">
          <a:xfrm>
            <a:off x="607669" y="5510397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8CB335-4BDE-2DE3-7088-6183E6A73DF7}"/>
              </a:ext>
            </a:extLst>
          </p:cNvPr>
          <p:cNvSpPr txBox="1"/>
          <p:nvPr/>
        </p:nvSpPr>
        <p:spPr>
          <a:xfrm>
            <a:off x="2789505" y="5602769"/>
            <a:ext cx="2238696" cy="553998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SA3#110-bis-e Apr 17-21,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for all key issues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9A9FDE-2EB0-182C-85CC-AE610E5F0BB1}"/>
              </a:ext>
            </a:extLst>
          </p:cNvPr>
          <p:cNvSpPr txBox="1"/>
          <p:nvPr/>
        </p:nvSpPr>
        <p:spPr>
          <a:xfrm>
            <a:off x="5282244" y="5626670"/>
            <a:ext cx="2238696" cy="553998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SA3#111 May 22-26,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for all key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dirty="0"/>
              <a:t>TR 33.877 v0.5.0 contains the scope, background clauses, 3 key issues: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KI#1 about privacy, no requirements, Editor’s Note for dependency on the RAN3 progress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KI#2 about data poisoning, no requirements, NOTE that solutions are left to implementation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KI#3 about information transfer security, one requirement , Editor’s Note for dependency on the RAN3 progress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The Privacy key issue #1 and information transfer KI#3 depend on the progress of RAN3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RAN3 February meeting </a:t>
            </a:r>
            <a:r>
              <a:rPr lang="en-US" sz="1600"/>
              <a:t>took place </a:t>
            </a:r>
            <a:r>
              <a:rPr lang="en-US" sz="1600" dirty="0"/>
              <a:t>after the SA3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The following two RAN3 meetings are overlapping with the following two SA3 meetings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It is recommended that SA3 company delegates coordinate with their RAN3 colleagues to progress the SA3 work in parallel.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FS_NR_AIML_NGRAN_SEC status after SA3#110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152930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aspects of Artificial Intelligence (AI)/Machine Learning (ML) for the NG-RAN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FS_NR_AIML_NGRAN_SEC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70%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33.877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RAN3. Only 3 key issues exist without requirements. 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Issue(s)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 for the moment.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First conclusions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/>
              <a:t>The following two RAN3 meetings are overlapping with the following two SA3 meetings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FS_NR_AIML_NGRAN_SEC  status </a:t>
            </a:r>
            <a:r>
              <a:rPr lang="en-US" sz="2400">
                <a:solidFill>
                  <a:srgbClr val="FF0000"/>
                </a:solidFill>
              </a:rPr>
              <a:t>after SA3#110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8191</TotalTime>
  <Words>454</Words>
  <Application>Microsoft Office PowerPoint</Application>
  <PresentationFormat>On-screen Show (4:3)</PresentationFormat>
  <Paragraphs>80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FS_NR_AIML_NGRAN_SEC</vt:lpstr>
      <vt:lpstr>PowerPoint Presentation</vt:lpstr>
      <vt:lpstr>PowerPoint Presentation</vt:lpstr>
      <vt:lpstr>PowerPoint Presentation</vt:lpstr>
      <vt:lpstr>FS_NR_AIML_NGRAN_SEC  status after SA3#110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Ericsson</cp:lastModifiedBy>
  <cp:revision>1381</cp:revision>
  <dcterms:created xsi:type="dcterms:W3CDTF">2008-08-30T09:32:10Z</dcterms:created>
  <dcterms:modified xsi:type="dcterms:W3CDTF">2023-03-06T13:23:21Z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