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797" r:id="rId5"/>
    <p:sldId id="796" r:id="rId6"/>
    <p:sldId id="795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3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6604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22856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Work plan meeting Mars 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altLang="zh-CN" dirty="0"/>
              <a:t>HN_Auth(AI 4.14) </a:t>
            </a:r>
            <a:r>
              <a:rPr lang="en-US" altLang="zh-CN" dirty="0"/>
              <a:t>and </a:t>
            </a:r>
            <a:r>
              <a:rPr lang="en-US" altLang="zh-CN" dirty="0" err="1"/>
              <a:t>FS_HN_Auth</a:t>
            </a:r>
            <a:r>
              <a:rPr lang="en-US" altLang="zh-CN" dirty="0"/>
              <a:t>(AI 5.7)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charset="0"/>
              </a:rPr>
              <a:t>He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zh-CN" sz="1800" b="1" dirty="0">
                <a:latin typeface="Arial" charset="0"/>
              </a:rPr>
              <a:t>Huawei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/>
              <a:t>HN_Auth</a:t>
            </a:r>
            <a:r>
              <a:rPr lang="en-US" sz="2000" dirty="0">
                <a:solidFill>
                  <a:srgbClr val="FF0000"/>
                </a:solidFill>
              </a:rPr>
              <a:t>’ 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New WID on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HN_Auth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CR to TS 33.501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B505D61-ED4A-4E80-8563-1066A06866C7}"/>
              </a:ext>
            </a:extLst>
          </p:cNvPr>
          <p:cNvSpPr txBox="1">
            <a:spLocks/>
          </p:cNvSpPr>
          <p:nvPr/>
        </p:nvSpPr>
        <p:spPr bwMode="auto">
          <a:xfrm>
            <a:off x="43497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6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Blip>
                <a:blip r:embed="rId3"/>
              </a:buBlip>
            </a:pPr>
            <a:r>
              <a:rPr lang="en-US" sz="1400" b="1" kern="0" dirty="0"/>
              <a:t>SA2/RAN impacts and dependencies</a:t>
            </a:r>
            <a:r>
              <a:rPr lang="en-US" sz="1400" kern="0" dirty="0"/>
              <a:t>:</a:t>
            </a:r>
            <a:endParaRPr lang="de-DE" sz="1400" kern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Contentious Issue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Focus for the Next Meeting 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kern="0" dirty="0"/>
              <a:t>Closure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7CC52265-88C5-47DA-A808-ED044CFFEC90}"/>
              </a:ext>
            </a:extLst>
          </p:cNvPr>
          <p:cNvSpPr txBox="1">
            <a:spLocks/>
          </p:cNvSpPr>
          <p:nvPr/>
        </p:nvSpPr>
        <p:spPr bwMode="auto">
          <a:xfrm>
            <a:off x="503745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Overall Plan</a:t>
            </a:r>
            <a:r>
              <a:rPr lang="en-US" altLang="zh-CN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kern="0" dirty="0"/>
              <a:t>5 Editor’s Note are left, and we will try to address all in April and May</a:t>
            </a:r>
            <a:endParaRPr lang="en-US" altLang="zh-CN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  <a:endParaRPr lang="en-US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309151109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 err="1"/>
              <a:t>FS_HN_Auth</a:t>
            </a:r>
            <a:r>
              <a:rPr lang="en-US" sz="2000" dirty="0">
                <a:solidFill>
                  <a:srgbClr val="FF0000"/>
                </a:solidFill>
              </a:rPr>
              <a:t>’ 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 of home network triggered primary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FS_HN_Auth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xx%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EC03E0DB-4860-413A-8DB2-7881CF90DC27}"/>
              </a:ext>
            </a:extLst>
          </p:cNvPr>
          <p:cNvSpPr txBox="1">
            <a:spLocks/>
          </p:cNvSpPr>
          <p:nvPr/>
        </p:nvSpPr>
        <p:spPr bwMode="auto">
          <a:xfrm>
            <a:off x="43497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6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Blip>
                <a:blip r:embed="rId3"/>
              </a:buBlip>
            </a:pPr>
            <a:r>
              <a:rPr lang="en-US" sz="1400" b="1" kern="0" dirty="0"/>
              <a:t>SA2/RAN impacts and dependencies</a:t>
            </a:r>
            <a:r>
              <a:rPr lang="en-US" sz="1400" kern="0" dirty="0"/>
              <a:t>:</a:t>
            </a:r>
            <a:endParaRPr lang="de-DE" sz="1400" kern="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Contentious Issue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kern="0" dirty="0"/>
              <a:t>Focus for the Next Meeting </a:t>
            </a:r>
            <a:r>
              <a:rPr lang="de-DE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kern="0" dirty="0"/>
              <a:t>Closure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2C822C1-BEFB-4161-AC2D-8E7915E98DAB}"/>
              </a:ext>
            </a:extLst>
          </p:cNvPr>
          <p:cNvSpPr txBox="1">
            <a:spLocks/>
          </p:cNvSpPr>
          <p:nvPr/>
        </p:nvSpPr>
        <p:spPr bwMode="auto">
          <a:xfrm>
            <a:off x="5037455" y="2456862"/>
            <a:ext cx="3867060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kern="0" dirty="0"/>
              <a:t>Overall Plan</a:t>
            </a:r>
            <a:r>
              <a:rPr lang="en-US" altLang="zh-CN" sz="1400" kern="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kern="0" dirty="0"/>
              <a:t>Sent for approval this meeting.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kern="0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kern="0" dirty="0"/>
              <a:t>None</a:t>
            </a:r>
            <a:endParaRPr lang="en-US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128639824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5a888943-97ca-4c93-b605-714bb5e9e285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e32f50e1-6846-4d7d-ad60-ccd6877e6c5e"/>
    <ds:schemaRef ds:uri="http://schemas.microsoft.com/office/2006/documentManagement/typ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11103</TotalTime>
  <Words>202</Words>
  <Application>Microsoft Office PowerPoint</Application>
  <PresentationFormat>全屏显示(4:3)</PresentationFormat>
  <Paragraphs>74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Times New Roman</vt:lpstr>
      <vt:lpstr>Office Theme</vt:lpstr>
      <vt:lpstr>SA WG3 Status report for HN_Auth(AI 4.14) and FS_HN_Auth(AI 5.7)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Huawei-1</cp:lastModifiedBy>
  <cp:revision>1317</cp:revision>
  <dcterms:created xsi:type="dcterms:W3CDTF">2008-08-30T09:32:10Z</dcterms:created>
  <dcterms:modified xsi:type="dcterms:W3CDTF">2023-03-07T06:54:04Z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