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59" d="100"/>
          <a:sy n="59" d="100"/>
        </p:scale>
        <p:origin x="12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3/6/2023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3/6/2023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SA3#110, Feb 20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 Feb 24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87AD69-1FD1-1FDD-0220-6B91054FB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553476"/>
            <a:ext cx="8554481" cy="582606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 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(KIs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not agreed. But agreed a tenet evaluation template).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11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key issue(s) for the SID</a:t>
            </a: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details.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 threat and security requirement was not agreed. But agreed some tenet evaluation information (e.g., T1, T2, T3, T5, T6, T7)</a:t>
            </a:r>
            <a:endParaRPr lang="en-CA" sz="1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</a:t>
            </a:r>
            <a:r>
              <a:rPr lang="en-CA" sz="11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evaluation information for the Tenets.</a:t>
            </a: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 Key Issue was agreed.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threat and security requirement was agreed. T7 evaluation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was completed. </a:t>
            </a:r>
            <a:endParaRPr lang="en-CA" sz="11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 tenet evaluation was refined (e.g., T7).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January Meeting (SA3#109-bis):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Resolve EN in Key Issue#1.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February Meeting (SA3#110):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ENs in KI#1 Security Requirement was cleaned up.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Discussed solutions to KI#1, but there was no approval/consensus reached on the solutions.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(SA3#110-bis-e):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 Completion of Tenet 5 and 6 evaluations.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Draw initial conclusions for the Key Issue #1.</a:t>
            </a: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the evaluations (if any left out) and complete the conclusions.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</a:rPr>
              <a:t>Send the TR 33.894 for approval</a:t>
            </a:r>
            <a:endParaRPr lang="en-CA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the Normative work.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35628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Over-all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96471" y="2628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3C4975-6E80-715E-8BF5-0500BFCA2EE8}"/>
              </a:ext>
            </a:extLst>
          </p:cNvPr>
          <p:cNvSpPr txBox="1"/>
          <p:nvPr/>
        </p:nvSpPr>
        <p:spPr>
          <a:xfrm>
            <a:off x="3079898" y="2795894"/>
            <a:ext cx="23781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ighlight>
                  <a:srgbClr val="FFFF00"/>
                </a:highlight>
              </a:rPr>
              <a:t>The SID AI was not on agenda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6544574"/>
              </p:ext>
            </p:extLst>
          </p:nvPr>
        </p:nvGraphicFramePr>
        <p:xfrm>
          <a:off x="405791" y="1293558"/>
          <a:ext cx="7578090" cy="355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KI#1 Agreed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(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Need for continuous security monitoring</a:t>
                      </a:r>
                      <a:r>
                        <a:rPr lang="en-US" sz="11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1503" y="4880928"/>
            <a:ext cx="1394460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Skeleton and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1489982" y="4880928"/>
            <a:ext cx="1561430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Tenet evaluation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077809" y="4895104"/>
            <a:ext cx="1573362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SA3#108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Partial Key Issue Agreed.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4677558" y="4892558"/>
            <a:ext cx="1561429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SA3#109 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C88D0"/>
                </a:solidFill>
              </a:rPr>
              <a:t>Key Issue Security requirement agreed.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FB12D4-A3F1-4F90-B2F4-92896D85EA50}"/>
              </a:ext>
            </a:extLst>
          </p:cNvPr>
          <p:cNvSpPr txBox="1"/>
          <p:nvPr/>
        </p:nvSpPr>
        <p:spPr>
          <a:xfrm>
            <a:off x="6287941" y="4880928"/>
            <a:ext cx="156142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SA3#110-e  </a:t>
            </a:r>
          </a:p>
          <a:p>
            <a:r>
              <a:rPr lang="en-US" dirty="0"/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Agree solution to KI#1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FA3E9-1BC5-575B-1F28-3CCCFA75C0C1}"/>
              </a:ext>
            </a:extLst>
          </p:cNvPr>
          <p:cNvSpPr txBox="1"/>
          <p:nvPr/>
        </p:nvSpPr>
        <p:spPr>
          <a:xfrm>
            <a:off x="4688184" y="5626198"/>
            <a:ext cx="1550804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SA3#110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C88D0"/>
                </a:solidFill>
              </a:rPr>
              <a:t>Key Issue Sec. req. section cleaned-up.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v0.5.0 contains scope, tenet evlauation details (complete for Tenet 1,2,3,7 and partial/incomplete for other Tenets) and 1 main key issue.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Issue#1 includes: ‘</a:t>
            </a:r>
            <a:r>
              <a:rPr lang="en-GB" sz="1200" b="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Need for continuous security monitoring</a:t>
            </a: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’.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(this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09397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None for RAN and none determined yet for SA2.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Consensus could not be reached on tenet evaluation for Tenet 5 and 6.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000" dirty="0"/>
              <a:t>T5: Monitoring and measurement related to integrity and security posture of NFs.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sz="1000" dirty="0"/>
              <a:t>T6: Access control related to </a:t>
            </a:r>
            <a:r>
              <a:rPr lang="en-US" sz="1000" dirty="0"/>
              <a:t>assessing threats, adapting, and continually reevaluating trust of NFs.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In SA3#110 meeting solutions to KI#1 were objected by 2 companies to be recorded in the TR as part for the study even when the solution revisions had the evaluation sections open.</a:t>
            </a:r>
            <a:endParaRPr lang="de-DE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200" dirty="0"/>
              <a:t>Solution discussion for KI#1. </a:t>
            </a:r>
          </a:p>
          <a:p>
            <a:pPr marL="1117600" lvl="2" indent="-266700"/>
            <a:r>
              <a:rPr lang="en-US" sz="1000" dirty="0"/>
              <a:t>Solutions proposal and tenet evaluation completion proposal are most welcome from all ZTS colleagues and related companies.</a:t>
            </a:r>
          </a:p>
          <a:p>
            <a:pPr marL="717550" lvl="1" indent="-266700"/>
            <a:r>
              <a:rPr lang="en-US" sz="1200" dirty="0"/>
              <a:t>Additional Key Issue proposal (if any).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/>
              <a:t>Already solution discussion phase got delayed due to late alignment on KI#1. Similar traces were observed in the solution discussions in SA3#110 meeting. Looking foward to handle the solution phase more constructively with all involved ZTS colleagues to keep-up the work-progress and meet the Schedule in slide 2.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SA3#110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756</Words>
  <Application>Microsoft Office PowerPoint</Application>
  <PresentationFormat>On-screen Show (4:3)</PresentationFormat>
  <Paragraphs>107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SA3#110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Moto Sheeba_rev</cp:lastModifiedBy>
  <cp:revision>1335</cp:revision>
  <dcterms:created xsi:type="dcterms:W3CDTF">2008-08-30T09:32:10Z</dcterms:created>
  <dcterms:modified xsi:type="dcterms:W3CDTF">2023-03-06T11:10:42Z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