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2" r:id="rId5"/>
  </p:sldIdLst>
  <p:sldSz cx="9144000" cy="6858000" type="screen4x3"/>
  <p:notesSz cx="6797675" cy="9928225"/>
  <p:custDataLst>
    <p:tags r:id="rId11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132" d="100"/>
          <a:sy n="132" d="100"/>
        </p:scale>
        <p:origin x="6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meeting </a:t>
            </a:r>
            <a:r>
              <a:rPr lang="en-GB" altLang="de-DE" sz="1200" dirty="0" smtClean="0">
                <a:solidFill>
                  <a:schemeClr val="bg1"/>
                </a:solidFill>
              </a:rPr>
              <a:t>March </a:t>
            </a:r>
            <a:r>
              <a:rPr lang="en-GB" altLang="de-DE" sz="1200" dirty="0" smtClean="0">
                <a:solidFill>
                  <a:schemeClr val="bg1"/>
                </a:solidFill>
              </a:rPr>
              <a:t>7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4.xml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en-US" altLang="fr-FR" dirty="0" smtClean="0"/>
              <a:t>VNP</a:t>
            </a:r>
            <a:r>
              <a:rPr lang="fr-FR" dirty="0" smtClean="0"/>
              <a:t> </a:t>
            </a:r>
            <a:r>
              <a:rPr lang="en-US" altLang="fr-FR" dirty="0" smtClean="0"/>
              <a:t>SECAM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 smtClean="0">
                <a:latin typeface="Arial" panose="020B0604020202020204" pitchFamily="34" charset="0"/>
              </a:rPr>
              <a:t>Minpeng Qi</a:t>
            </a:r>
            <a:endParaRPr lang="en-US" altLang="en-GB" sz="18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CMCC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/>
          <p:cNvSpPr txBox="1"/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en-CA" sz="1200" dirty="0" smtClean="0"/>
              <a:t>Approval &amp; </a:t>
            </a:r>
            <a:r>
              <a:rPr lang="en-CA" sz="1200" dirty="0" smtClean="0"/>
              <a:t>Closure</a:t>
            </a:r>
            <a:endParaRPr lang="en-CA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VNP SECAM SCAS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/>
                <a:gridCol w="2589609"/>
                <a:gridCol w="1204332"/>
                <a:gridCol w="519275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940017</a:t>
                      </a:r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SECAM and SCAS for 3GPP virtualized network products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VNP_SECAM_SCAS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  <a:endParaRPr lang="en-US" alt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</a:t>
                      </a: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33.</a:t>
                      </a: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936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New TR33.927, New draft TS 33.527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new TS33.527 and send it for approval together.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  <a:endParaRPr lang="en-US" altLang="zh-CN" sz="14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KSO_WM_UNIT_TABLE_BEAUTIFY" val="smartTable{901047e0-c8fa-42b7-869e-f896be28d3bc}"/>
</p:tagLst>
</file>

<file path=ppt/tags/tag2.xml><?xml version="1.0" encoding="utf-8"?>
<p:tagLst xmlns:p="http://schemas.openxmlformats.org/presentationml/2006/main">
  <p:tag name="KSO_WPP_MARK_KEY" val="2eb8553d-bc1a-4e10-ba6e-864d7edde930"/>
  <p:tag name="COMMONDATA" val="eyJoZGlkIjoiYWUyYzAyNzYyY2VjOTAwYjAxZDkyYTNiNzNmNWI3ZDA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WPS 演示</Application>
  <PresentationFormat>On-screen Show (4:3)</PresentationFormat>
  <Paragraphs>63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Office Theme</vt:lpstr>
      <vt:lpstr>SA WG3 Status report for MnF SCAS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Minpeng</cp:lastModifiedBy>
  <cp:revision>1318</cp:revision>
  <dcterms:created xsi:type="dcterms:W3CDTF">2008-08-30T09:32:00Z</dcterms:created>
  <dcterms:modified xsi:type="dcterms:W3CDTF">2023-03-07T12:52:46Z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88FE218B46D94655B7F69D5DE5B47353</vt:lpwstr>
  </property>
  <property fmtid="{D5CDD505-2E9C-101B-9397-08002B2CF9AE}" pid="14" name="KSOProductBuildVer">
    <vt:lpwstr>2052-11.1.0.12980</vt:lpwstr>
  </property>
</Properties>
</file>