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5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693679-0BDD-4DD3-B7CD-D339CC24A1B9}" v="8" dt="2022-07-09T10:24:30.113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91" autoAdjust="0"/>
    <p:restoredTop sz="94980" autoAdjust="0"/>
  </p:normalViewPr>
  <p:slideViewPr>
    <p:cSldViewPr snapToGrid="0">
      <p:cViewPr>
        <p:scale>
          <a:sx n="130" d="100"/>
          <a:sy n="130" d="100"/>
        </p:scale>
        <p:origin x="-1128" y="5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microsoft.com/office/2016/11/relationships/changesInfo" Target="changesInfos/changesInfo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e Jost" userId="f856f163-953b-44f3-8ab3-03b09ab01720" providerId="ADAL" clId="{00693679-0BDD-4DD3-B7CD-D339CC24A1B9}"/>
    <pc:docChg chg="undo custSel modSld">
      <pc:chgData name="Christine Jost" userId="f856f163-953b-44f3-8ab3-03b09ab01720" providerId="ADAL" clId="{00693679-0BDD-4DD3-B7CD-D339CC24A1B9}" dt="2022-07-09T10:59:50.497" v="3213" actId="20577"/>
      <pc:docMkLst>
        <pc:docMk/>
      </pc:docMkLst>
      <pc:sldChg chg="modSp mod">
        <pc:chgData name="Christine Jost" userId="f856f163-953b-44f3-8ab3-03b09ab01720" providerId="ADAL" clId="{00693679-0BDD-4DD3-B7CD-D339CC24A1B9}" dt="2022-07-09T09:45:51.892" v="39" actId="20577"/>
        <pc:sldMkLst>
          <pc:docMk/>
          <pc:sldMk cId="0" sldId="303"/>
        </pc:sldMkLst>
        <pc:spChg chg="mod">
          <ac:chgData name="Christine Jost" userId="f856f163-953b-44f3-8ab3-03b09ab01720" providerId="ADAL" clId="{00693679-0BDD-4DD3-B7CD-D339CC24A1B9}" dt="2022-07-09T09:45:51.892" v="39" actId="20577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Christine Jost" userId="f856f163-953b-44f3-8ab3-03b09ab01720" providerId="ADAL" clId="{00693679-0BDD-4DD3-B7CD-D339CC24A1B9}" dt="2022-07-09T09:45:40.527" v="14" actId="20577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54:45.930" v="3109"/>
        <pc:sldMkLst>
          <pc:docMk/>
          <pc:sldMk cId="3452607634" sldId="791"/>
        </pc:sldMkLst>
        <pc:spChg chg="mod">
          <ac:chgData name="Christine Jost" userId="f856f163-953b-44f3-8ab3-03b09ab01720" providerId="ADAL" clId="{00693679-0BDD-4DD3-B7CD-D339CC24A1B9}" dt="2022-07-09T10:30:58.482" v="2128" actId="20577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Christine Jost" userId="f856f163-953b-44f3-8ab3-03b09ab01720" providerId="ADAL" clId="{00693679-0BDD-4DD3-B7CD-D339CC24A1B9}" dt="2022-07-09T10:54:45.930" v="3109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47:24.725" v="2889" actId="20577"/>
        <pc:sldMkLst>
          <pc:docMk/>
          <pc:sldMk cId="2503194211" sldId="792"/>
        </pc:sldMkLst>
        <pc:spChg chg="mod">
          <ac:chgData name="Christine Jost" userId="f856f163-953b-44f3-8ab3-03b09ab01720" providerId="ADAL" clId="{00693679-0BDD-4DD3-B7CD-D339CC24A1B9}" dt="2022-07-09T10:23:56.511" v="1667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Christine Jost" userId="f856f163-953b-44f3-8ab3-03b09ab01720" providerId="ADAL" clId="{00693679-0BDD-4DD3-B7CD-D339CC24A1B9}" dt="2022-07-09T10:47:24.725" v="2889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Christine Jost" userId="f856f163-953b-44f3-8ab3-03b09ab01720" providerId="ADAL" clId="{00693679-0BDD-4DD3-B7CD-D339CC24A1B9}" dt="2022-07-09T10:25:33.873" v="1702" actId="20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Christine Jost" userId="f856f163-953b-44f3-8ab3-03b09ab01720" providerId="ADAL" clId="{00693679-0BDD-4DD3-B7CD-D339CC24A1B9}" dt="2022-07-09T10:59:50.497" v="3213" actId="20577"/>
        <pc:sldMkLst>
          <pc:docMk/>
          <pc:sldMk cId="539970028" sldId="793"/>
        </pc:sldMkLst>
        <pc:spChg chg="mod">
          <ac:chgData name="Christine Jost" userId="f856f163-953b-44f3-8ab3-03b09ab01720" providerId="ADAL" clId="{00693679-0BDD-4DD3-B7CD-D339CC24A1B9}" dt="2022-07-09T09:46:20.501" v="55" actId="207"/>
          <ac:spMkLst>
            <pc:docMk/>
            <pc:sldMk cId="539970028" sldId="793"/>
            <ac:spMk id="4" creationId="{A6A27327-DB1C-4EF3-8FA2-A10DF7DB2B50}"/>
          </ac:spMkLst>
        </pc:spChg>
        <pc:spChg chg="mod">
          <ac:chgData name="Christine Jost" userId="f856f163-953b-44f3-8ab3-03b09ab01720" providerId="ADAL" clId="{00693679-0BDD-4DD3-B7CD-D339CC24A1B9}" dt="2022-07-09T10:59:50.497" v="3213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23:45.069" v="1652" actId="6549"/>
        <pc:sldMkLst>
          <pc:docMk/>
          <pc:sldMk cId="3491595708" sldId="794"/>
        </pc:sldMkLst>
        <pc:spChg chg="mod">
          <ac:chgData name="Christine Jost" userId="f856f163-953b-44f3-8ab3-03b09ab01720" providerId="ADAL" clId="{00693679-0BDD-4DD3-B7CD-D339CC24A1B9}" dt="2022-07-09T10:22:40.897" v="1605" actId="20577"/>
          <ac:spMkLst>
            <pc:docMk/>
            <pc:sldMk cId="3491595708" sldId="794"/>
            <ac:spMk id="3" creationId="{156B83FC-25A3-44B2-9ABF-4705626AB921}"/>
          </ac:spMkLst>
        </pc:spChg>
        <pc:spChg chg="mod">
          <ac:chgData name="Christine Jost" userId="f856f163-953b-44f3-8ab3-03b09ab01720" providerId="ADAL" clId="{00693679-0BDD-4DD3-B7CD-D339CC24A1B9}" dt="2022-07-09T10:21:51.221" v="1598" actId="207"/>
          <ac:spMkLst>
            <pc:docMk/>
            <pc:sldMk cId="3491595708" sldId="794"/>
            <ac:spMk id="4" creationId="{A6A27327-DB1C-4EF3-8FA2-A10DF7DB2B50}"/>
          </ac:spMkLst>
        </pc:spChg>
        <pc:spChg chg="mod">
          <ac:chgData name="Christine Jost" userId="f856f163-953b-44f3-8ab3-03b09ab01720" providerId="ADAL" clId="{00693679-0BDD-4DD3-B7CD-D339CC24A1B9}" dt="2022-07-09T10:23:41.158" v="1651" actId="6549"/>
          <ac:spMkLst>
            <pc:docMk/>
            <pc:sldMk cId="3491595708" sldId="794"/>
            <ac:spMk id="6" creationId="{2B2A4A03-A875-40D1-8E06-0598F52A6477}"/>
          </ac:spMkLst>
        </pc:spChg>
        <pc:spChg chg="mod">
          <ac:chgData name="Christine Jost" userId="f856f163-953b-44f3-8ab3-03b09ab01720" providerId="ADAL" clId="{00693679-0BDD-4DD3-B7CD-D339CC24A1B9}" dt="2022-07-09T10:23:29.132" v="1650"/>
          <ac:spMkLst>
            <pc:docMk/>
            <pc:sldMk cId="3491595708" sldId="794"/>
            <ac:spMk id="8" creationId="{30CB9F6F-DD1C-48EF-984D-30E6EB63D340}"/>
          </ac:spMkLst>
        </pc:spChg>
        <pc:spChg chg="mod">
          <ac:chgData name="Christine Jost" userId="f856f163-953b-44f3-8ab3-03b09ab01720" providerId="ADAL" clId="{00693679-0BDD-4DD3-B7CD-D339CC24A1B9}" dt="2022-07-09T10:23:45.069" v="1652" actId="6549"/>
          <ac:spMkLst>
            <pc:docMk/>
            <pc:sldMk cId="3491595708" sldId="794"/>
            <ac:spMk id="10" creationId="{F489ECE7-6035-426A-B9FF-70F6248303BD}"/>
          </ac:spMkLst>
        </pc:spChg>
        <pc:graphicFrameChg chg="modGraphic">
          <ac:chgData name="Christine Jost" userId="f856f163-953b-44f3-8ab3-03b09ab01720" providerId="ADAL" clId="{00693679-0BDD-4DD3-B7CD-D339CC24A1B9}" dt="2022-07-09T10:23:00.659" v="1647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7/11/2022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7/11/2022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SA3#107Adhoc-e June 27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–Jul1st,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FS_5G_ProSe_Ph2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 smtClean="0">
                <a:latin typeface="Arial" charset="0"/>
              </a:rPr>
              <a:t>Wei Zhou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CATT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Add </a:t>
            </a:r>
            <a:r>
              <a:rPr lang="en-US" sz="1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key </a:t>
            </a:r>
            <a:r>
              <a:rPr lang="en-US" sz="1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issues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Add </a:t>
            </a:r>
            <a:r>
              <a:rPr lang="en-US" sz="12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solutions </a:t>
            </a: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for </a:t>
            </a:r>
            <a:r>
              <a:rPr lang="en-US" sz="12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existing key issues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October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Last meeting to add </a:t>
            </a:r>
            <a:r>
              <a:rPr lang="en-US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key </a:t>
            </a:r>
            <a:r>
              <a:rPr lang="en-US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issues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Add </a:t>
            </a:r>
            <a:r>
              <a:rPr lang="en-US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solutions </a:t>
            </a:r>
            <a:r>
              <a:rPr lang="en-US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for existing key issues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Solution evaluations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November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Last meeting to </a:t>
            </a:r>
            <a:r>
              <a:rPr lang="en-US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add solutions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Solution evaluations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Conclusions for key issues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Agree on </a:t>
            </a:r>
            <a:r>
              <a:rPr lang="en-US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WID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January/February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Start normative </a:t>
            </a:r>
            <a:r>
              <a:rPr lang="en-US" sz="1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work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Conclusions for key issues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April 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Normative work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May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Finalize normative work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FS_5G_ProSe_Ph2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=""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49028525"/>
              </p:ext>
            </p:extLst>
          </p:nvPr>
        </p:nvGraphicFramePr>
        <p:xfrm>
          <a:off x="405791" y="1293558"/>
          <a:ext cx="7578090" cy="33670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=""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=""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="" xmlns:a16="http://schemas.microsoft.com/office/drawing/2014/main" val="368405616"/>
                    </a:ext>
                  </a:extLst>
                </a:gridCol>
              </a:tblGrid>
              <a:tr h="352362">
                <a:tc>
                  <a:txBody>
                    <a:bodyPr/>
                    <a:lstStyle/>
                    <a:p>
                      <a:r>
                        <a:rPr lang="en-US" sz="1400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Key Issue #1: Security for UE-to-UE Relay discovery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Key Issue #2: Security of UE-to-UE Relay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None</a:t>
                      </a:r>
                      <a:endParaRPr lang="en-US" altLang="zh-C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Key issue #3: Authorization in the UE-to-UE Relay Scenario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smtClean="0"/>
                        <a:t>None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Key Issue #4: Privacy of information over the UE-to-UE Relay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smtClean="0"/>
                        <a:t>None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52758124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9412196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</a:t>
            </a:r>
            <a:r>
              <a:rPr lang="fr-FR" sz="1800" dirty="0" smtClean="0">
                <a:solidFill>
                  <a:srgbClr val="FF0000"/>
                </a:solidFill>
              </a:rPr>
              <a:t>33.740 </a:t>
            </a:r>
            <a:r>
              <a:rPr lang="fr-FR" sz="1800" dirty="0">
                <a:solidFill>
                  <a:srgbClr val="FF0000"/>
                </a:solidFill>
              </a:rPr>
              <a:t>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FS_5G_ProSe_Ph2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880110" y="5157371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3017520" y="5157371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 </a:t>
            </a:r>
          </a:p>
          <a:p>
            <a:r>
              <a:rPr lang="en-US" dirty="0">
                <a:solidFill>
                  <a:srgbClr val="2A6EA8"/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 and Solution proposals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4815840" y="5157371"/>
            <a:ext cx="1394460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new Key Issues</a:t>
            </a:r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6530340" y="5157371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TR </a:t>
            </a:r>
            <a:r>
              <a:rPr lang="de-DE" altLang="de-DE" sz="1400" dirty="0" smtClean="0"/>
              <a:t>33.740 </a:t>
            </a:r>
            <a:r>
              <a:rPr lang="de-DE" altLang="de-DE" sz="1400" dirty="0"/>
              <a:t>v0.1.0 contains scope and </a:t>
            </a:r>
            <a:r>
              <a:rPr lang="de-DE" altLang="de-DE" sz="1400" dirty="0" smtClean="0"/>
              <a:t>4 </a:t>
            </a:r>
            <a:r>
              <a:rPr lang="de-DE" altLang="de-DE" sz="1400" dirty="0"/>
              <a:t>key </a:t>
            </a:r>
            <a:r>
              <a:rPr lang="de-DE" altLang="de-DE" sz="1400" dirty="0" smtClean="0"/>
              <a:t>issues </a:t>
            </a: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SA2’s work on </a:t>
            </a:r>
            <a:r>
              <a:rPr lang="en-US" sz="1600" dirty="0" smtClean="0"/>
              <a:t>FS_5G_ProSe_Ph2, </a:t>
            </a:r>
            <a:r>
              <a:rPr lang="en-US" sz="1600" dirty="0"/>
              <a:t>TR </a:t>
            </a:r>
            <a:r>
              <a:rPr lang="en-US" sz="1600" dirty="0" smtClean="0"/>
              <a:t>23.700-33</a:t>
            </a: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1744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FS_5G_ProSe_Ph2  status after SA3#107Adhoc-e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=""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5070934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950024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Proximity Based Services in 5GS Phase 2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FS_5G_ProSe_Ph2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15%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TR 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33.740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SA2/RAN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None for RAN and none determined yet for SA2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None</a:t>
            </a:r>
            <a:endParaRPr lang="de-DE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Add new 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key </a:t>
            </a: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issues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Add 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solutions for </a:t>
            </a: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existing key issues</a:t>
            </a: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 smtClean="0"/>
              <a:t>Overall </a:t>
            </a:r>
            <a:r>
              <a:rPr lang="en-US" altLang="zh-CN" sz="1400" b="1" dirty="0"/>
              <a:t>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altLang="zh-CN" sz="1200" dirty="0" smtClean="0"/>
              <a:t>None</a:t>
            </a:r>
            <a:endParaRPr lang="en-US" altLang="zh-CN" sz="1200" dirty="0"/>
          </a:p>
        </p:txBody>
      </p:sp>
      <p:sp>
        <p:nvSpPr>
          <p:cNvPr id="4" name="Title 3">
            <a:extLst>
              <a:ext uri="{FF2B5EF4-FFF2-40B4-BE49-F238E27FC236}">
                <a16:creationId xmlns=""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FS_5G_ProSe_Ph2  </a:t>
            </a:r>
            <a:r>
              <a:rPr lang="en-US" sz="2400" dirty="0">
                <a:solidFill>
                  <a:srgbClr val="FF0000"/>
                </a:solidFill>
              </a:rPr>
              <a:t>status after SA3#107Adhoc-e </a:t>
            </a:r>
          </a:p>
        </p:txBody>
      </p:sp>
    </p:spTree>
    <p:extLst>
      <p:ext uri="{BB962C8B-B14F-4D97-AF65-F5344CB8AC3E}">
        <p14:creationId xmlns:p14="http://schemas.microsoft.com/office/powerpoint/2010/main" val="163922725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8203</TotalTime>
  <Words>280</Words>
  <Application>Microsoft Office PowerPoint</Application>
  <PresentationFormat>全屏显示(4:3)</PresentationFormat>
  <Paragraphs>93</Paragraphs>
  <Slides>5</Slides>
  <Notes>5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Theme</vt:lpstr>
      <vt:lpstr>SA WG3 Status report for FS_5G_ProSe_Ph2</vt:lpstr>
      <vt:lpstr>PowerPoint 演示文稿</vt:lpstr>
      <vt:lpstr>PowerPoint 演示文稿</vt:lpstr>
      <vt:lpstr>PowerPoint 演示文稿</vt:lpstr>
      <vt:lpstr>FS_5G_ProSe_Ph2  status after SA3#107Adhoc-e 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Zhou Wei</cp:lastModifiedBy>
  <cp:revision>1318</cp:revision>
  <dcterms:created xsi:type="dcterms:W3CDTF">2008-08-30T09:32:10Z</dcterms:created>
  <dcterms:modified xsi:type="dcterms:W3CDTF">2022-07-11T01:24:14Z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