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13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US" altLang="zh-CN" dirty="0"/>
              <a:t>Home Network Triggered Primary Authentication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>
                <a:latin typeface="Arial" charset="0"/>
              </a:rPr>
              <a:t>He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zh-CN" sz="1800" b="1" dirty="0">
                <a:latin typeface="Arial" charset="0"/>
              </a:rPr>
              <a:t>Huawei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94759" y="1208187"/>
            <a:ext cx="8554481" cy="4841296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2400" dirty="0">
                <a:latin typeface="Calibri" panose="020F0502020204030204" pitchFamily="34" charset="0"/>
              </a:rPr>
              <a:t>Prior to the October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2000" dirty="0">
                <a:latin typeface="Calibri" panose="020F0502020204030204" pitchFamily="34" charset="0"/>
                <a:cs typeface="+mn-cs"/>
              </a:rPr>
              <a:t>1</a:t>
            </a:r>
            <a:r>
              <a:rPr lang="en-CA" sz="2000" baseline="30000" dirty="0">
                <a:latin typeface="Calibri" panose="020F0502020204030204" pitchFamily="34" charset="0"/>
                <a:cs typeface="+mn-cs"/>
              </a:rPr>
              <a:t>st</a:t>
            </a:r>
            <a:r>
              <a:rPr lang="en-CA" sz="2000" dirty="0">
                <a:latin typeface="Calibri" panose="020F0502020204030204" pitchFamily="34" charset="0"/>
                <a:cs typeface="+mn-cs"/>
              </a:rPr>
              <a:t>  offline CC to address ENs, evaluations, accept new solutions. (before August meeting).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2000" dirty="0">
                <a:latin typeface="Calibri" panose="020F0502020204030204" pitchFamily="34" charset="0"/>
                <a:cs typeface="+mn-cs"/>
              </a:rPr>
              <a:t>2</a:t>
            </a:r>
            <a:r>
              <a:rPr lang="en-CA" sz="2000" baseline="30000" dirty="0">
                <a:latin typeface="Calibri" panose="020F0502020204030204" pitchFamily="34" charset="0"/>
                <a:cs typeface="+mn-cs"/>
              </a:rPr>
              <a:t>nd</a:t>
            </a:r>
            <a:r>
              <a:rPr lang="en-CA" sz="2000" dirty="0">
                <a:latin typeface="Calibri" panose="020F0502020204030204" pitchFamily="34" charset="0"/>
                <a:cs typeface="+mn-cs"/>
              </a:rPr>
              <a:t> offline CC, alternatively, by email to collect way forward suggestion. (before October meeting)</a:t>
            </a:r>
            <a:endParaRPr lang="en-US" sz="2000" dirty="0">
              <a:latin typeface="Calibri" panose="020F0502020204030204" pitchFamily="34" charset="0"/>
              <a:cs typeface="+mn-cs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2400" dirty="0">
                <a:latin typeface="Calibri" panose="020F0502020204030204" pitchFamily="34" charset="0"/>
              </a:rPr>
              <a:t>At October meeting, accept contributions are: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2000" dirty="0">
                <a:latin typeface="Calibri" panose="020F0502020204030204" pitchFamily="34" charset="0"/>
              </a:rPr>
              <a:t>addressing Editor’s Note,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2000" dirty="0">
                <a:latin typeface="Calibri" panose="020F0502020204030204" pitchFamily="34" charset="0"/>
              </a:rPr>
              <a:t>The new solutions 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that was discussed in the 1</a:t>
            </a:r>
            <a:r>
              <a:rPr lang="en-CA" sz="1600" baseline="30000" dirty="0">
                <a:latin typeface="Calibri" panose="020F0502020204030204" pitchFamily="34" charset="0"/>
              </a:rPr>
              <a:t>st</a:t>
            </a:r>
            <a:r>
              <a:rPr lang="en-CA" sz="1600" dirty="0">
                <a:latin typeface="Calibri" panose="020F0502020204030204" pitchFamily="34" charset="0"/>
              </a:rPr>
              <a:t> offline CC.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No strong obstacle based on the 1</a:t>
            </a:r>
            <a:r>
              <a:rPr lang="en-CA" sz="1600" baseline="30000" dirty="0">
                <a:latin typeface="Calibri" panose="020F0502020204030204" pitchFamily="34" charset="0"/>
              </a:rPr>
              <a:t>st</a:t>
            </a:r>
            <a:r>
              <a:rPr lang="en-CA" sz="1600" dirty="0">
                <a:latin typeface="Calibri" panose="020F0502020204030204" pitchFamily="34" charset="0"/>
              </a:rPr>
              <a:t> offline CC.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2000" dirty="0">
                <a:latin typeface="Calibri" panose="020F0502020204030204" pitchFamily="34" charset="0"/>
              </a:rPr>
              <a:t>Evaluations, conclusions.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2000" dirty="0">
                <a:latin typeface="Calibri" panose="020F0502020204030204" pitchFamily="34" charset="0"/>
              </a:rPr>
              <a:t>Cleanups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2000" dirty="0">
                <a:latin typeface="Calibri" panose="020F0502020204030204" pitchFamily="34" charset="0"/>
              </a:rPr>
              <a:t>New KI is not recommended.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2400" dirty="0">
                <a:latin typeface="Calibri" panose="020F0502020204030204" pitchFamily="34" charset="0"/>
              </a:rPr>
              <a:t>At November meeting, submit the WID proposal.</a:t>
            </a:r>
            <a:endParaRPr lang="en-US" sz="2400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294759" y="838855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 err="1"/>
              <a:t>FS_HN_Auth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altLang="zh-CN" sz="2400" dirty="0" err="1"/>
              <a:t>FS_HN_Auth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605790" y="5309023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80113" y="5289144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5051244" y="5289144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7143750" y="5384849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&amp; Normative work</a:t>
            </a:r>
          </a:p>
          <a:p>
            <a:endParaRPr 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7CFE85D-8369-48EE-86B3-180C1337596A}"/>
              </a:ext>
            </a:extLst>
          </p:cNvPr>
          <p:cNvSpPr txBox="1"/>
          <p:nvPr/>
        </p:nvSpPr>
        <p:spPr>
          <a:xfrm>
            <a:off x="605790" y="1124075"/>
            <a:ext cx="805542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/>
              <a:t>2 Key issues:</a:t>
            </a:r>
          </a:p>
          <a:p>
            <a:pPr marL="628650" lvl="1" indent="-171450" eaLnBrk="1" fontAlgn="t" hangingPunct="1">
              <a:buFont typeface="Arial" panose="020B0604020202020204" pitchFamily="34" charset="0"/>
              <a:buChar char="•"/>
            </a:pPr>
            <a:r>
              <a:rPr lang="en-GB" altLang="zh-CN" sz="1400" b="1" dirty="0"/>
              <a:t>Key Issue #1: Ability of the home network to trigger primary authentication</a:t>
            </a:r>
          </a:p>
          <a:p>
            <a:pPr marL="628650" lvl="1" indent="-171450" eaLnBrk="1" fontAlgn="t" hangingPunct="1">
              <a:buFont typeface="Arial" panose="020B0604020202020204" pitchFamily="34" charset="0"/>
              <a:buChar char="•"/>
            </a:pPr>
            <a:r>
              <a:rPr lang="en-GB" altLang="zh-CN" sz="1400" dirty="0"/>
              <a:t>Key Issue #2: Signalling overload due to running the primary authentication for Kaf refresh </a:t>
            </a:r>
            <a:endParaRPr lang="en-US" altLang="zh-CN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/>
              <a:t>9 solutions: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#1: HN triggering primary authentication for various scenarios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#2: UDM triggered primary authentication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#3: Home network triggered authentication solution for 4G to 5G interworking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#4: UDM initiated primary authentication based on a NF request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#5: Using the UDM to start home triggered authentications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#6: UDM initiated primary authentication based on AUSF request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#7:  UDM initiated Primary Authentication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#8:  Solution to enable UDM in the HN to trigger Primary Authentication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altLang="zh-CN" sz="1400" dirty="0"/>
              <a:t>Solution #9:  AMF initiated primary authentication based on AUSF request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/>
              <a:t>No evaluations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/>
              <a:t>No conclusions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/>
              <a:t>9 new solutiosn are approved in the second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/>
              <a:t>21 </a:t>
            </a:r>
            <a:r>
              <a:rPr lang="en-US" altLang="de-DE" sz="1200" b="1" dirty="0"/>
              <a:t>Editor's </a:t>
            </a:r>
            <a:r>
              <a:rPr lang="en-US" altLang="zh-CN" sz="1200" b="1" dirty="0"/>
              <a:t>Note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No evaluations to all solutions.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No conclusions.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 err="1"/>
              <a:t>FS_HN_Auth</a:t>
            </a:r>
            <a:r>
              <a:rPr lang="en-US" altLang="zh-CN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m’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79956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Security aspect of home network triggered primary authentication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FS_HN_Auth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33.741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6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Contentious 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UDM basis vs. AUSF basis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Whether SoR/UPU counter wrap around, and interworking from 4G to 5G is included.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Whether to use new SBI or reuse old SBI.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6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October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Draw conclusions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6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Overall 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6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Only one meeting is left ( 3 meetings totally), conclusions may not be </a:t>
            </a:r>
            <a:r>
              <a:rPr lang="en-US" altLang="zh-CN" sz="1400"/>
              <a:t>well defined</a:t>
            </a:r>
            <a:r>
              <a:rPr lang="en-US" sz="1400"/>
              <a:t> </a:t>
            </a:r>
            <a:r>
              <a:rPr lang="en-US" sz="1400" dirty="0"/>
              <a:t>for normative work.</a:t>
            </a:r>
            <a:endParaRPr lang="fr-FR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altLang="zh-CN" sz="2400" dirty="0" err="1"/>
              <a:t>FS_HN_Auth</a:t>
            </a:r>
            <a:r>
              <a:rPr lang="en-US" sz="2400" dirty="0">
                <a:solidFill>
                  <a:srgbClr val="FF0000"/>
                </a:solidFill>
              </a:rPr>
              <a:t>’ 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71c5aaf6-e6ce-465b-b873-5148d2a4c105"/>
    <ds:schemaRef ds:uri="e0d6c333-3612-4d65-a7f4-5976eb42d46a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67c731b-696e-4d20-8664-fee8943d9cc6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8185</TotalTime>
  <Words>507</Words>
  <Application>Microsoft Office PowerPoint</Application>
  <PresentationFormat>全屏显示(4:3)</PresentationFormat>
  <Paragraphs>95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Home Network Triggered Primary Authentication</vt:lpstr>
      <vt:lpstr>PowerPoint 演示文稿</vt:lpstr>
      <vt:lpstr>PowerPoint 演示文稿</vt:lpstr>
      <vt:lpstr>PowerPoint 演示文稿</vt:lpstr>
      <vt:lpstr>‘FS_HN_Auth’ 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1318</cp:revision>
  <dcterms:created xsi:type="dcterms:W3CDTF">2008-08-30T09:32:10Z</dcterms:created>
  <dcterms:modified xsi:type="dcterms:W3CDTF">2022-07-11T08:45:14Z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(2)fZ3Jlbr02W2FpW1L++Kdry0dcNefeyaxrzabOdiKtUf4jDDoliCbPmRaLIhYwmgl7zWyvlZe
kHeE7ZFvYKYZXabIGpDhZtD6z6DjjrCfCbzRif2KKubrykttBpMzQUnLfc3zz3K7ab5g9SvW
4qNYAB0feWwIn7iiFp+EIrmR3cpxIqtlR4aHqnKrAdF3EfuMxPFDpAAZOK5xKLGK7nfBcxfx
5NFocF3QK08IpgvF8p</vt:lpwstr>
  </property>
  <property fmtid="{D5CDD505-2E9C-101B-9397-08002B2CF9AE}" pid="14" name="_2015_ms_pID_7253431">
    <vt:lpwstr>bMipKmHCjgHYRpBbv9FBV79/p0cSpQhAy9g9k5pXFxS9+pjK2a8OlI
oR2aXqBXhW9IFuoGfX6s6mea2tkZGsjs4w5gbW/GjFQQ5IhY6h4c6bScKfhDWW88Uc/MkdA/
m5teSGKQiwhV18APccxmutCXqfYkuyTHUz2AThYjXTlI+DWhJ/U/asVVNl9hjtthLXzEjapD
5zXZNaalkfk7DKYC</vt:lpwstr>
  </property>
</Properties>
</file>