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8" d="100"/>
          <a:sy n="78" d="100"/>
        </p:scale>
        <p:origin x="5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FS_eNS_Ph3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Zander Lei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concentrate on key issues (new and updated)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ew solution are welcomed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October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solutions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new key issues are not expected after October meeting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completing solutions, concluding key issues, TR to be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proposal, if needed, for approval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starts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 if WID approved in November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conclusions, revised WID proposal, if needed,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TR completed and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continues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May meeting: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completed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FS_eNS_Ph3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90100991"/>
              </p:ext>
            </p:extLst>
          </p:nvPr>
        </p:nvGraphicFramePr>
        <p:xfrm>
          <a:off x="405791" y="1293558"/>
          <a:ext cx="7578090" cy="3061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916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281793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1697381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 : providing VPLMN slice information to roaming UE</a:t>
                      </a:r>
                      <a:r>
                        <a:rPr lang="en-SG" dirty="0">
                          <a:effectLst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(incomplete)</a:t>
                      </a:r>
                      <a:endParaRPr lang="en-SG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 : temporary slice authorization and slice service area authorization</a:t>
                      </a:r>
                      <a:endParaRPr lang="en-SG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#3: network slice admission control (NSAC)</a:t>
                      </a:r>
                    </a:p>
                    <a:p>
                      <a:r>
                        <a:rPr lang="en-US" dirty="0"/>
                        <a:t>(Incomplete)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FS_eNS_Ph3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21970" y="517699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257697" y="518029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993424" y="5176999"/>
            <a:ext cx="1566455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    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901147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33.886 v0.1.0 includes three key issues (incomplete and missing threats and requirments)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FS_eNS_Ph3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TR 23.700-041 v0.3.0, completion rate 50%, end date Dec-2022.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6 key issues and 37 solutions have been agreed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Next SA2 meeting 17-26 August 2022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No status update before SA3 August meeting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FS_eNS_Ph3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13686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enhanced security for network slicing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FS_eNS_Ph3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33.886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determined yet for RAN and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Threats and potential security requirements for both KI#1 and KI#3 were not agreed in SA3#107Adhoc-e.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most key issues in August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pg2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No agreement in SA3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249653"/>
            <a:ext cx="68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FS_eNS_Ph3</a:t>
            </a:r>
            <a:r>
              <a:rPr lang="en-US" sz="2400" dirty="0">
                <a:solidFill>
                  <a:srgbClr val="FF0000"/>
                </a:solidFill>
              </a:rPr>
              <a:t>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71c5aaf6-e6ce-465b-b873-5148d2a4c105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e0d6c333-3612-4d65-a7f4-5976eb42d46a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8080</TotalTime>
  <Words>405</Words>
  <Application>Microsoft Office PowerPoint</Application>
  <PresentationFormat>On-screen Show 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FS_eNS_Ph3</vt:lpstr>
      <vt:lpstr>PowerPoint Presentation</vt:lpstr>
      <vt:lpstr>PowerPoint Presentation</vt:lpstr>
      <vt:lpstr>PowerPoint Presentation</vt:lpstr>
      <vt:lpstr>FS_eNS_Ph3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Lei Zhongding (Zander)</cp:lastModifiedBy>
  <cp:revision>1321</cp:revision>
  <dcterms:created xsi:type="dcterms:W3CDTF">2008-08-30T09:32:10Z</dcterms:created>
  <dcterms:modified xsi:type="dcterms:W3CDTF">2022-07-11T08:47:26Z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(2)3Z5SZ3Rz7i8HcOYHPrESC3qvWpojO8AK4LCVPC/Q7s1ET3PfklfHzIKwcd6doH6CdgI9Xka5
88lJTfIwxcF9xeEeSzxOm6qcUprfuuu8tvpKSI/ier8uBDawwTTuBi76z2aPp7lwBPeUYuip
85XFuust1E5PmKp7VF+sYd8qaOg4WW8yuHyBDGzgeYebpcE8R5gB90BABfT09CDg9Hv/8C0d
rMiQIVCcoRLG2CefS4</vt:lpwstr>
  </property>
  <property fmtid="{D5CDD505-2E9C-101B-9397-08002B2CF9AE}" pid="14" name="_2015_ms_pID_7253431">
    <vt:lpwstr>Sywxk5FXaLkzBXeZHVniyI5O9EbLCTv12vEdXJShHWrtN+cAJXeoip
3JLWr2TIRvvV5P2KymP6WNAbWeL5VceTtGY/c/1GpT+aj3Ag7uBOZwZbIz5qrCLny2HLmWr8
NMp0v83EnVI5oDLBV5IlXPwnoB8G5OIJXg7T0JSXr7KL7FH92dIqIU9XAVX7T/HeEvM=</vt:lpwstr>
  </property>
</Properties>
</file>