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6" d="100"/>
          <a:sy n="96" d="100"/>
        </p:scale>
        <p:origin x="113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7/11/2022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FS_USIA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Andreas Kunz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scope for the TR.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for key issue on determination of application identification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key issues</a:t>
            </a:r>
            <a:endParaRPr lang="en-US" sz="9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Add solutions and solution evaluations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Conclusions. Key issues added during June and August meetings should be concluded in November.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Agree on WID with first set of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information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Start normative work.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Conclusions for key issues added in October.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for extending WID objectives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Send TR 33.892 for approval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71366547"/>
              </p:ext>
            </p:extLst>
          </p:nvPr>
        </p:nvGraphicFramePr>
        <p:xfrm>
          <a:off x="405791" y="1293558"/>
          <a:ext cx="7578090" cy="349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Determination of application identification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33.892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33.892 v0.1.0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one</a:t>
            </a:r>
            <a:r>
              <a:rPr lang="de-DE" altLang="de-DE" sz="1400" dirty="0"/>
              <a:t> key </a:t>
            </a:r>
            <a:r>
              <a:rPr lang="de-DE" altLang="de-DE" sz="1400" dirty="0" err="1"/>
              <a:t>issue</a:t>
            </a:r>
            <a:r>
              <a:rPr lang="de-DE" altLang="de-DE" sz="1400" dirty="0"/>
              <a:t> (Determination </a:t>
            </a:r>
            <a:r>
              <a:rPr lang="de-DE" altLang="de-DE" sz="1400" dirty="0" err="1"/>
              <a:t>of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application</a:t>
            </a:r>
            <a:r>
              <a:rPr lang="de-DE" altLang="de-DE" sz="1400" dirty="0"/>
              <a:t> </a:t>
            </a:r>
            <a:r>
              <a:rPr lang="de-DE" altLang="de-DE" sz="1400" dirty="0" err="1"/>
              <a:t>identification</a:t>
            </a:r>
            <a:r>
              <a:rPr lang="de-DE" altLang="de-DE" sz="1400" dirty="0"/>
              <a:t>)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FS_USIA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2400803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URSP rules to securely identify applications 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FS_USIA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33.892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Scope was not agreed at SA3#107adhoc-e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(August)</a:t>
            </a:r>
            <a:r>
              <a:rPr lang="de-DE" sz="14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Agree on TR scope.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Add further key issues based on SID objective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Add solutions for key issue on determination of application identification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200" dirty="0" err="1"/>
              <a:t>Tight</a:t>
            </a:r>
            <a:r>
              <a:rPr lang="fr-FR" sz="1200" dirty="0"/>
              <a:t> </a:t>
            </a:r>
            <a:r>
              <a:rPr lang="fr-FR" sz="1200" dirty="0" err="1"/>
              <a:t>schedule</a:t>
            </a:r>
            <a:r>
              <a:rPr lang="fr-FR" sz="1200" dirty="0"/>
              <a:t> if not </a:t>
            </a:r>
            <a:r>
              <a:rPr lang="fr-FR" sz="1200" dirty="0" err="1"/>
              <a:t>scheduled</a:t>
            </a:r>
            <a:r>
              <a:rPr lang="fr-FR" sz="1200" dirty="0"/>
              <a:t> on the agenda in </a:t>
            </a:r>
            <a:r>
              <a:rPr lang="fr-FR" sz="1200" dirty="0" err="1"/>
              <a:t>upcoming</a:t>
            </a:r>
            <a:r>
              <a:rPr lang="fr-FR" sz="1200" dirty="0"/>
              <a:t> meetings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FS_USIA status after SA3#107Adhoc-e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8114</TotalTime>
  <Words>316</Words>
  <Application>Microsoft Office PowerPoint</Application>
  <PresentationFormat>On-screen Show (4:3)</PresentationFormat>
  <Paragraphs>88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Status report for FS_USIA</vt:lpstr>
      <vt:lpstr>PowerPoint Presentation</vt:lpstr>
      <vt:lpstr>PowerPoint Presentation</vt:lpstr>
      <vt:lpstr>PowerPoint Presentation</vt:lpstr>
      <vt:lpstr>FS_USIA status after SA3#107Adhoc-e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Andreas</cp:lastModifiedBy>
  <cp:revision>1311</cp:revision>
  <dcterms:created xsi:type="dcterms:W3CDTF">2008-08-30T09:32:10Z</dcterms:created>
  <dcterms:modified xsi:type="dcterms:W3CDTF">2022-07-11T08:40:17Z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