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6" d="100"/>
          <a:sy n="106" d="100"/>
        </p:scale>
        <p:origin x="13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inado, German (Nokia - PL/Wroclaw)" userId="86a53bc8-f667-40bc-b65f-5886a4deaa17" providerId="ADAL" clId="{BCCEF276-7EAE-4168-BEEB-E2FA418A313A}"/>
    <pc:docChg chg="undo custSel modSld">
      <pc:chgData name="Peinado, German (Nokia - PL/Wroclaw)" userId="86a53bc8-f667-40bc-b65f-5886a4deaa17" providerId="ADAL" clId="{BCCEF276-7EAE-4168-BEEB-E2FA418A313A}" dt="2022-07-01T16:24:43.164" v="2647" actId="404"/>
      <pc:docMkLst>
        <pc:docMk/>
      </pc:docMkLst>
      <pc:sldChg chg="modSp mod">
        <pc:chgData name="Peinado, German (Nokia - PL/Wroclaw)" userId="86a53bc8-f667-40bc-b65f-5886a4deaa17" providerId="ADAL" clId="{BCCEF276-7EAE-4168-BEEB-E2FA418A313A}" dt="2022-07-01T11:05:06.870" v="16" actId="20577"/>
        <pc:sldMkLst>
          <pc:docMk/>
          <pc:sldMk cId="0" sldId="303"/>
        </pc:sldMkLst>
        <pc:spChg chg="mod">
          <ac:chgData name="Peinado, German (Nokia - PL/Wroclaw)" userId="86a53bc8-f667-40bc-b65f-5886a4deaa17" providerId="ADAL" clId="{BCCEF276-7EAE-4168-BEEB-E2FA418A313A}" dt="2022-07-01T11:05:06.870" v="16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Peinado, German (Nokia - PL/Wroclaw)" userId="86a53bc8-f667-40bc-b65f-5886a4deaa17" providerId="ADAL" clId="{BCCEF276-7EAE-4168-BEEB-E2FA418A313A}" dt="2022-07-01T11:04:38.470" v="11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Peinado, German (Nokia - PL/Wroclaw)" userId="86a53bc8-f667-40bc-b65f-5886a4deaa17" providerId="ADAL" clId="{BCCEF276-7EAE-4168-BEEB-E2FA418A313A}" dt="2022-07-01T16:24:43.164" v="2647" actId="404"/>
        <pc:sldMkLst>
          <pc:docMk/>
          <pc:sldMk cId="3452607634" sldId="791"/>
        </pc:sldMkLst>
        <pc:spChg chg="mod">
          <ac:chgData name="Peinado, German (Nokia - PL/Wroclaw)" userId="86a53bc8-f667-40bc-b65f-5886a4deaa17" providerId="ADAL" clId="{BCCEF276-7EAE-4168-BEEB-E2FA418A313A}" dt="2022-07-01T16:24:43.164" v="2647" actId="404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Peinado, German (Nokia - PL/Wroclaw)" userId="86a53bc8-f667-40bc-b65f-5886a4deaa17" providerId="ADAL" clId="{BCCEF276-7EAE-4168-BEEB-E2FA418A313A}" dt="2022-07-01T13:32:07.306" v="1375" actId="403"/>
        <pc:sldMkLst>
          <pc:docMk/>
          <pc:sldMk cId="2503194211" sldId="792"/>
        </pc:sldMkLst>
        <pc:spChg chg="mod">
          <ac:chgData name="Peinado, German (Nokia - PL/Wroclaw)" userId="86a53bc8-f667-40bc-b65f-5886a4deaa17" providerId="ADAL" clId="{BCCEF276-7EAE-4168-BEEB-E2FA418A313A}" dt="2022-07-01T13:32:07.306" v="1375" actId="403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Peinado, German (Nokia - PL/Wroclaw)" userId="86a53bc8-f667-40bc-b65f-5886a4deaa17" providerId="ADAL" clId="{BCCEF276-7EAE-4168-BEEB-E2FA418A313A}" dt="2022-07-01T12:51:22.938" v="949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Peinado, German (Nokia - PL/Wroclaw)" userId="86a53bc8-f667-40bc-b65f-5886a4deaa17" providerId="ADAL" clId="{BCCEF276-7EAE-4168-BEEB-E2FA418A313A}" dt="2022-07-01T16:23:43.264" v="2637" actId="20577"/>
        <pc:sldMkLst>
          <pc:docMk/>
          <pc:sldMk cId="539970028" sldId="793"/>
        </pc:sldMkLst>
        <pc:spChg chg="mod">
          <ac:chgData name="Peinado, German (Nokia - PL/Wroclaw)" userId="86a53bc8-f667-40bc-b65f-5886a4deaa17" providerId="ADAL" clId="{BCCEF276-7EAE-4168-BEEB-E2FA418A313A}" dt="2022-07-01T11:07:38.977" v="69" actId="1076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Peinado, German (Nokia - PL/Wroclaw)" userId="86a53bc8-f667-40bc-b65f-5886a4deaa17" providerId="ADAL" clId="{BCCEF276-7EAE-4168-BEEB-E2FA418A313A}" dt="2022-07-01T16:23:43.264" v="2637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Peinado, German (Nokia - PL/Wroclaw)" userId="86a53bc8-f667-40bc-b65f-5886a4deaa17" providerId="ADAL" clId="{BCCEF276-7EAE-4168-BEEB-E2FA418A313A}" dt="2022-07-01T16:24:17.326" v="2645" actId="403"/>
        <pc:sldMkLst>
          <pc:docMk/>
          <pc:sldMk cId="3491595708" sldId="794"/>
        </pc:sldMkLst>
        <pc:spChg chg="mod">
          <ac:chgData name="Peinado, German (Nokia - PL/Wroclaw)" userId="86a53bc8-f667-40bc-b65f-5886a4deaa17" providerId="ADAL" clId="{BCCEF276-7EAE-4168-BEEB-E2FA418A313A}" dt="2022-07-01T12:46:52.765" v="932" actId="1076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Peinado, German (Nokia - PL/Wroclaw)" userId="86a53bc8-f667-40bc-b65f-5886a4deaa17" providerId="ADAL" clId="{BCCEF276-7EAE-4168-BEEB-E2FA418A313A}" dt="2022-07-01T12:26:07.326" v="773" actId="20577"/>
          <ac:spMkLst>
            <pc:docMk/>
            <pc:sldMk cId="3491595708" sldId="794"/>
            <ac:spMk id="4" creationId="{A6A27327-DB1C-4EF3-8FA2-A10DF7DB2B50}"/>
          </ac:spMkLst>
        </pc:spChg>
        <pc:spChg chg="del mod">
          <ac:chgData name="Peinado, German (Nokia - PL/Wroclaw)" userId="86a53bc8-f667-40bc-b65f-5886a4deaa17" providerId="ADAL" clId="{BCCEF276-7EAE-4168-BEEB-E2FA418A313A}" dt="2022-07-01T16:23:59.127" v="2638" actId="478"/>
          <ac:spMkLst>
            <pc:docMk/>
            <pc:sldMk cId="3491595708" sldId="794"/>
            <ac:spMk id="6" creationId="{2B2A4A03-A875-40D1-8E06-0598F52A6477}"/>
          </ac:spMkLst>
        </pc:spChg>
        <pc:spChg chg="del mod">
          <ac:chgData name="Peinado, German (Nokia - PL/Wroclaw)" userId="86a53bc8-f667-40bc-b65f-5886a4deaa17" providerId="ADAL" clId="{BCCEF276-7EAE-4168-BEEB-E2FA418A313A}" dt="2022-07-01T16:24:01.336" v="2639" actId="478"/>
          <ac:spMkLst>
            <pc:docMk/>
            <pc:sldMk cId="3491595708" sldId="794"/>
            <ac:spMk id="8" creationId="{30CB9F6F-DD1C-48EF-984D-30E6EB63D340}"/>
          </ac:spMkLst>
        </pc:spChg>
        <pc:spChg chg="del mod">
          <ac:chgData name="Peinado, German (Nokia - PL/Wroclaw)" userId="86a53bc8-f667-40bc-b65f-5886a4deaa17" providerId="ADAL" clId="{BCCEF276-7EAE-4168-BEEB-E2FA418A313A}" dt="2022-07-01T16:24:04.096" v="2640" actId="478"/>
          <ac:spMkLst>
            <pc:docMk/>
            <pc:sldMk cId="3491595708" sldId="794"/>
            <ac:spMk id="9" creationId="{44767D1A-D9CE-4CF3-B74B-B07B567A9B03}"/>
          </ac:spMkLst>
        </pc:spChg>
        <pc:spChg chg="del mod">
          <ac:chgData name="Peinado, German (Nokia - PL/Wroclaw)" userId="86a53bc8-f667-40bc-b65f-5886a4deaa17" providerId="ADAL" clId="{BCCEF276-7EAE-4168-BEEB-E2FA418A313A}" dt="2022-07-01T16:24:05.917" v="2641" actId="478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Peinado, German (Nokia - PL/Wroclaw)" userId="86a53bc8-f667-40bc-b65f-5886a4deaa17" providerId="ADAL" clId="{BCCEF276-7EAE-4168-BEEB-E2FA418A313A}" dt="2022-07-01T16:24:17.326" v="2645" actId="403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pl-PL" dirty="0"/>
              <a:t>FS_ACM_SBA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Rapporteur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pl-PL" sz="1800" b="1" dirty="0">
                <a:latin typeface="Arial" charset="0"/>
              </a:rPr>
              <a:t>Nokia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2" y="1424700"/>
            <a:ext cx="8041092" cy="294812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first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after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SID Approval)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concentrate on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</a:t>
            </a:r>
            <a:r>
              <a:rPr lang="pl-PL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9 </a:t>
            </a:r>
            <a:r>
              <a:rPr lang="pl-PL" sz="18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</a:t>
            </a:r>
            <a:r>
              <a:rPr lang="pl-PL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  <a:r>
              <a:rPr lang="pl-PL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pl-PL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June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7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have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been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addressing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#1, #2, #4, #5, #6.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New WID to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prepare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normative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Next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SA3#108 –bis-e (10.10 – 14.10)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Deadline to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introduce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new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Next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SA3#108-bis-e (10.10 – 14.10) – no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more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will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be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accepted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for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technical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report.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evaluation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and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normative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of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all solutions in 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Q1 2023 (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first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248700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0635177"/>
              </p:ext>
            </p:extLst>
          </p:nvPr>
        </p:nvGraphicFramePr>
        <p:xfrm>
          <a:off x="631988" y="1333487"/>
          <a:ext cx="7578090" cy="428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1613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3247856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1528621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245379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238547">
                <a:tc rowSpan="2">
                  <a:txBody>
                    <a:bodyPr/>
                    <a:lstStyle/>
                    <a:p>
                      <a:r>
                        <a:rPr lang="en-US" sz="1050" dirty="0"/>
                        <a:t>KI#1: Single certificate management protocol and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solution for key issue 1</a:t>
                      </a:r>
                      <a:endParaRPr lang="pl-PL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progres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5591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 new solution of using CMP for certificate enrolment and renewal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0355877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GB" sz="1050" dirty="0"/>
                        <a:t>KI#2: Security protection of NF certificate enrolment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Solution for secure initial enrolment of NF certificates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US" sz="1050" dirty="0"/>
                        <a:t>KI#3: NF Certificate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283845">
                <a:tc rowSpan="2">
                  <a:txBody>
                    <a:bodyPr/>
                    <a:lstStyle/>
                    <a:p>
                      <a:r>
                        <a:rPr lang="en-GB" sz="1050" dirty="0"/>
                        <a:t>KI#4: Trust Chain of Certificate Authority Hierarchy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solution on Cross-Certification Based Trust Chain in the SBA Architecture</a:t>
                      </a:r>
                      <a:endParaRPr lang="pl-PL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2838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solution on Interconnection CA Based Trust Chain in the SBA Architecture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1463003"/>
                  </a:ext>
                </a:extLst>
              </a:tr>
              <a:tr h="213927">
                <a:tc>
                  <a:txBody>
                    <a:bodyPr/>
                    <a:lstStyle/>
                    <a:p>
                      <a:r>
                        <a:rPr lang="en-US" sz="1050" dirty="0"/>
                        <a:t>KI#5: Certificates revocation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solution for key issue 3 and 4 based on OCSP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GB" sz="1050" dirty="0"/>
                        <a:t>KI#6: Relation between certificate management lifecycle and NF management lifecycle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tabLst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+mn-cs"/>
                        </a:rPr>
                        <a:t>A solution for certificate and NF lifecycle management relation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dirty="0" err="1"/>
                        <a:t>ENs</a:t>
                      </a:r>
                      <a:r>
                        <a:rPr lang="pl-PL" sz="1050" dirty="0"/>
                        <a:t>, </a:t>
                      </a:r>
                      <a:r>
                        <a:rPr lang="pl-PL" sz="1050" dirty="0" err="1"/>
                        <a:t>Work</a:t>
                      </a:r>
                      <a:r>
                        <a:rPr lang="pl-PL" sz="1050" dirty="0"/>
                        <a:t> in </a:t>
                      </a:r>
                      <a:r>
                        <a:rPr lang="pl-PL" sz="1050" dirty="0" err="1"/>
                        <a:t>progress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268224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GB" sz="1050" dirty="0"/>
                        <a:t>KI#7: Multiple certificates to be associated with a Network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7450441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GB" sz="1050" dirty="0"/>
                        <a:t>KI#8: Trusted Network Function instances identifiers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7555042"/>
                  </a:ext>
                </a:extLst>
              </a:tr>
              <a:tr h="355910">
                <a:tc>
                  <a:txBody>
                    <a:bodyPr/>
                    <a:lstStyle/>
                    <a:p>
                      <a:r>
                        <a:rPr lang="en-GB" sz="1050" dirty="0"/>
                        <a:t>KI#9: Automated Certificate Management for Network Slicing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4190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37019" y="71516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219201" y="161747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de-DE" sz="1400" dirty="0" err="1"/>
              <a:t>Farly</a:t>
            </a:r>
            <a:r>
              <a:rPr lang="pl-PL" altLang="de-DE" sz="1400" dirty="0"/>
              <a:t> </a:t>
            </a:r>
            <a:r>
              <a:rPr lang="pl-PL" altLang="de-DE" sz="1400" dirty="0" err="1"/>
              <a:t>good</a:t>
            </a:r>
            <a:r>
              <a:rPr lang="pl-PL" altLang="de-DE" sz="1400" dirty="0"/>
              <a:t> progres, </a:t>
            </a:r>
            <a:r>
              <a:rPr lang="pl-PL" altLang="de-DE" sz="1400" dirty="0" err="1"/>
              <a:t>although</a:t>
            </a:r>
            <a:r>
              <a:rPr lang="pl-PL" altLang="de-DE" sz="1400" dirty="0"/>
              <a:t> </a:t>
            </a:r>
            <a:r>
              <a:rPr lang="pl-PL" altLang="de-DE" sz="1400" dirty="0" err="1"/>
              <a:t>numerous</a:t>
            </a:r>
            <a:r>
              <a:rPr lang="pl-PL" altLang="de-DE" sz="1400" dirty="0"/>
              <a:t> </a:t>
            </a:r>
            <a:r>
              <a:rPr lang="pl-PL" altLang="de-DE" sz="1400" dirty="0" err="1"/>
              <a:t>editorial</a:t>
            </a:r>
            <a:r>
              <a:rPr lang="pl-PL" altLang="de-DE" sz="1400" dirty="0"/>
              <a:t> notes in </a:t>
            </a:r>
            <a:r>
              <a:rPr lang="pl-PL" altLang="de-DE" sz="1400" dirty="0" err="1"/>
              <a:t>proposed</a:t>
            </a:r>
            <a:r>
              <a:rPr lang="pl-PL" altLang="de-DE" sz="1400" dirty="0"/>
              <a:t> </a:t>
            </a:r>
            <a:r>
              <a:rPr lang="pl-PL" altLang="de-DE" sz="1400" dirty="0" err="1"/>
              <a:t>solutions</a:t>
            </a:r>
            <a:r>
              <a:rPr lang="pl-PL" altLang="de-DE" sz="1400" dirty="0"/>
              <a:t> to be </a:t>
            </a:r>
            <a:r>
              <a:rPr lang="pl-PL" altLang="de-DE" sz="1400" dirty="0" err="1"/>
              <a:t>fixed</a:t>
            </a:r>
            <a:r>
              <a:rPr lang="pl-PL" altLang="de-DE" sz="14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de-DE" sz="1400" dirty="0" err="1"/>
              <a:t>Still</a:t>
            </a:r>
            <a:r>
              <a:rPr lang="pl-PL" altLang="de-DE" sz="1400" dirty="0"/>
              <a:t> </a:t>
            </a:r>
            <a:r>
              <a:rPr lang="pl-PL" altLang="de-DE" sz="1400" dirty="0" err="1"/>
              <a:t>four</a:t>
            </a:r>
            <a:r>
              <a:rPr lang="pl-PL" altLang="de-DE" sz="1400" dirty="0"/>
              <a:t> </a:t>
            </a:r>
            <a:r>
              <a:rPr lang="pl-PL" altLang="de-DE" sz="1400" dirty="0" err="1"/>
              <a:t>Key</a:t>
            </a:r>
            <a:r>
              <a:rPr lang="pl-PL" altLang="de-DE" sz="1400" dirty="0"/>
              <a:t> </a:t>
            </a:r>
            <a:r>
              <a:rPr lang="pl-PL" altLang="de-DE" sz="1400" dirty="0" err="1"/>
              <a:t>issues</a:t>
            </a:r>
            <a:r>
              <a:rPr lang="pl-PL" altLang="de-DE" sz="1400" dirty="0"/>
              <a:t> </a:t>
            </a:r>
            <a:r>
              <a:rPr lang="pl-PL" altLang="de-DE" sz="1400" dirty="0" err="1"/>
              <a:t>have</a:t>
            </a:r>
            <a:r>
              <a:rPr lang="pl-PL" altLang="de-DE" sz="1400" dirty="0"/>
              <a:t> not </a:t>
            </a:r>
            <a:r>
              <a:rPr lang="pl-PL" altLang="de-DE" sz="1400" dirty="0" err="1"/>
              <a:t>been</a:t>
            </a:r>
            <a:r>
              <a:rPr lang="pl-PL" altLang="de-DE" sz="1400" dirty="0"/>
              <a:t> </a:t>
            </a:r>
            <a:r>
              <a:rPr lang="pl-PL" altLang="de-DE" sz="1400" dirty="0" err="1"/>
              <a:t>addressed</a:t>
            </a:r>
            <a:r>
              <a:rPr lang="pl-PL" altLang="de-DE" sz="1400" dirty="0"/>
              <a:t> </a:t>
            </a:r>
            <a:r>
              <a:rPr lang="pl-PL" altLang="de-DE" sz="1400" dirty="0" err="1"/>
              <a:t>so</a:t>
            </a:r>
            <a:r>
              <a:rPr lang="pl-PL" altLang="de-DE" sz="1400" dirty="0"/>
              <a:t> far with </a:t>
            </a:r>
            <a:r>
              <a:rPr lang="pl-PL" altLang="de-DE" sz="1400" dirty="0" err="1"/>
              <a:t>solutions</a:t>
            </a:r>
            <a:endParaRPr lang="pl-PL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de-DE" sz="1400" dirty="0" err="1"/>
              <a:t>Only</a:t>
            </a:r>
            <a:r>
              <a:rPr lang="pl-PL" altLang="de-DE" sz="1400" dirty="0"/>
              <a:t> </a:t>
            </a:r>
            <a:r>
              <a:rPr lang="pl-PL" altLang="de-DE" sz="1400" dirty="0" err="1"/>
              <a:t>four</a:t>
            </a:r>
            <a:r>
              <a:rPr lang="pl-PL" altLang="de-DE" sz="1400" dirty="0"/>
              <a:t> </a:t>
            </a:r>
            <a:r>
              <a:rPr lang="pl-PL" altLang="de-DE" sz="1400" dirty="0" err="1"/>
              <a:t>companies</a:t>
            </a:r>
            <a:r>
              <a:rPr lang="pl-PL" altLang="de-DE" sz="1400" dirty="0"/>
              <a:t> </a:t>
            </a:r>
            <a:r>
              <a:rPr lang="pl-PL" altLang="de-DE" sz="1400" dirty="0" err="1"/>
              <a:t>have</a:t>
            </a:r>
            <a:r>
              <a:rPr lang="pl-PL" altLang="de-DE" sz="1400" dirty="0"/>
              <a:t> </a:t>
            </a:r>
            <a:r>
              <a:rPr lang="pl-PL" altLang="de-DE" sz="1400" dirty="0" err="1"/>
              <a:t>contributed</a:t>
            </a:r>
            <a:r>
              <a:rPr lang="pl-PL" altLang="de-DE" sz="1400" dirty="0"/>
              <a:t> with </a:t>
            </a:r>
            <a:r>
              <a:rPr lang="pl-PL" altLang="de-DE" sz="1400" dirty="0" err="1"/>
              <a:t>solutions</a:t>
            </a:r>
            <a:r>
              <a:rPr lang="pl-PL" altLang="de-DE" sz="1400" dirty="0"/>
              <a:t> in </a:t>
            </a:r>
            <a:r>
              <a:rPr lang="pl-PL" altLang="de-DE" sz="1400" dirty="0" err="1"/>
              <a:t>this</a:t>
            </a:r>
            <a:r>
              <a:rPr lang="pl-PL" altLang="de-DE" sz="1400" dirty="0"/>
              <a:t> </a:t>
            </a:r>
            <a:r>
              <a:rPr lang="pl-PL" altLang="de-DE" sz="1400" dirty="0" err="1"/>
              <a:t>meeting</a:t>
            </a:r>
            <a:r>
              <a:rPr lang="pl-PL" altLang="de-DE" sz="1400" dirty="0"/>
              <a:t> 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600" dirty="0" err="1"/>
              <a:t>None</a:t>
            </a:r>
            <a:r>
              <a:rPr lang="pl-PL" altLang="zh-CN" sz="1600" dirty="0"/>
              <a:t>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51217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60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876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11898"/>
            <a:ext cx="8554481" cy="4647036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pl-PL" sz="1200" dirty="0"/>
              <a:t>One of the </a:t>
            </a:r>
            <a:r>
              <a:rPr lang="pl-PL" sz="1200" dirty="0" err="1"/>
              <a:t>noted</a:t>
            </a:r>
            <a:r>
              <a:rPr lang="pl-PL" sz="1200" dirty="0"/>
              <a:t> </a:t>
            </a:r>
            <a:r>
              <a:rPr lang="pl-PL" sz="1200" dirty="0" err="1"/>
              <a:t>proposals</a:t>
            </a:r>
            <a:r>
              <a:rPr lang="pl-PL" sz="1200" dirty="0"/>
              <a:t> </a:t>
            </a:r>
            <a:r>
              <a:rPr lang="pl-PL" sz="1200" dirty="0" err="1"/>
              <a:t>used</a:t>
            </a:r>
            <a:r>
              <a:rPr lang="pl-PL" sz="1200" dirty="0"/>
              <a:t> Remote </a:t>
            </a:r>
            <a:r>
              <a:rPr lang="pl-PL" sz="1200" dirty="0" err="1"/>
              <a:t>Attestation</a:t>
            </a:r>
            <a:r>
              <a:rPr lang="pl-PL" sz="1200" dirty="0"/>
              <a:t> (RA) for </a:t>
            </a:r>
            <a:r>
              <a:rPr lang="pl-PL" sz="1200" dirty="0" err="1"/>
              <a:t>establishing</a:t>
            </a:r>
            <a:r>
              <a:rPr lang="pl-PL" sz="1200" dirty="0"/>
              <a:t> </a:t>
            </a:r>
            <a:r>
              <a:rPr lang="pl-PL" sz="1200" dirty="0" err="1"/>
              <a:t>initial</a:t>
            </a:r>
            <a:r>
              <a:rPr lang="pl-PL" sz="1200" dirty="0"/>
              <a:t> trust. RA </a:t>
            </a:r>
            <a:r>
              <a:rPr lang="pl-PL" sz="1200" dirty="0" err="1"/>
              <a:t>is</a:t>
            </a:r>
            <a:r>
              <a:rPr lang="pl-PL" sz="1200" dirty="0"/>
              <a:t> </a:t>
            </a:r>
            <a:r>
              <a:rPr lang="pl-PL" sz="1200" dirty="0" err="1"/>
              <a:t>being</a:t>
            </a:r>
            <a:r>
              <a:rPr lang="pl-PL" sz="1200" dirty="0"/>
              <a:t> </a:t>
            </a:r>
            <a:r>
              <a:rPr lang="pl-PL" sz="1200" dirty="0" err="1"/>
              <a:t>studied</a:t>
            </a:r>
            <a:r>
              <a:rPr lang="pl-PL" sz="1200" dirty="0"/>
              <a:t> in FS_SIV, and the </a:t>
            </a:r>
            <a:r>
              <a:rPr lang="pl-PL" sz="1200" dirty="0" err="1"/>
              <a:t>solution</a:t>
            </a:r>
            <a:r>
              <a:rPr lang="pl-PL" sz="1200" dirty="0"/>
              <a:t> was </a:t>
            </a:r>
            <a:r>
              <a:rPr lang="pl-PL" sz="1200" dirty="0" err="1"/>
              <a:t>objected</a:t>
            </a:r>
            <a:r>
              <a:rPr lang="pl-PL" sz="1200" dirty="0"/>
              <a:t> with the argument </a:t>
            </a:r>
            <a:r>
              <a:rPr lang="pl-PL" sz="1200" dirty="0" err="1"/>
              <a:t>that</a:t>
            </a:r>
            <a:r>
              <a:rPr lang="pl-PL" sz="1200" dirty="0"/>
              <a:t> RA </a:t>
            </a:r>
            <a:r>
              <a:rPr lang="pl-PL" sz="1200" dirty="0" err="1"/>
              <a:t>should</a:t>
            </a:r>
            <a:r>
              <a:rPr lang="pl-PL" sz="1200" dirty="0"/>
              <a:t> not be </a:t>
            </a:r>
            <a:r>
              <a:rPr lang="pl-PL" sz="1200" dirty="0" err="1"/>
              <a:t>studied</a:t>
            </a:r>
            <a:r>
              <a:rPr lang="pl-PL" sz="1200" dirty="0"/>
              <a:t> in </a:t>
            </a:r>
            <a:r>
              <a:rPr lang="pl-PL" sz="1200" dirty="0" err="1"/>
              <a:t>two</a:t>
            </a:r>
            <a:r>
              <a:rPr lang="pl-PL" sz="1200" dirty="0"/>
              <a:t> </a:t>
            </a:r>
            <a:r>
              <a:rPr lang="pl-PL" sz="1200" dirty="0" err="1"/>
              <a:t>different</a:t>
            </a:r>
            <a:r>
              <a:rPr lang="pl-PL" sz="1200" dirty="0"/>
              <a:t> </a:t>
            </a:r>
            <a:r>
              <a:rPr lang="pl-PL" sz="1200" dirty="0" err="1"/>
              <a:t>SIDs</a:t>
            </a:r>
            <a:r>
              <a:rPr lang="pl-PL" sz="1200" dirty="0"/>
              <a:t>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October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</a:t>
            </a:r>
            <a:r>
              <a:rPr lang="pl-PL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Q1 2023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KI completion in Q1 2023 (due to </a:t>
            </a:r>
            <a:r>
              <a:rPr lang="pl-PL" sz="1200" dirty="0" err="1"/>
              <a:t>lack</a:t>
            </a:r>
            <a:r>
              <a:rPr lang="pl-PL" sz="1200" dirty="0"/>
              <a:t> of </a:t>
            </a:r>
            <a:r>
              <a:rPr lang="pl-PL" sz="1200" dirty="0" err="1"/>
              <a:t>meetings</a:t>
            </a:r>
            <a:r>
              <a:rPr lang="pl-PL" sz="1200" dirty="0"/>
              <a:t> to </a:t>
            </a:r>
            <a:r>
              <a:rPr lang="pl-PL" sz="1200" dirty="0" err="1"/>
              <a:t>make</a:t>
            </a:r>
            <a:r>
              <a:rPr lang="pl-PL" sz="1200" dirty="0"/>
              <a:t> progres and </a:t>
            </a:r>
            <a:r>
              <a:rPr lang="pl-PL" sz="1200" dirty="0" err="1"/>
              <a:t>get</a:t>
            </a:r>
            <a:r>
              <a:rPr lang="pl-PL" sz="1200" dirty="0"/>
              <a:t> </a:t>
            </a:r>
            <a:r>
              <a:rPr lang="pl-PL" sz="1200" dirty="0" err="1"/>
              <a:t>agreements</a:t>
            </a:r>
            <a:r>
              <a:rPr lang="pl-PL" sz="1200" dirty="0"/>
              <a:t>). </a:t>
            </a:r>
            <a:r>
              <a:rPr lang="pl-PL" sz="1200" dirty="0" err="1"/>
              <a:t>Note</a:t>
            </a:r>
            <a:r>
              <a:rPr lang="pl-PL" sz="1200" dirty="0"/>
              <a:t> </a:t>
            </a:r>
            <a:r>
              <a:rPr lang="pl-PL" sz="1200" dirty="0" err="1"/>
              <a:t>that</a:t>
            </a:r>
            <a:r>
              <a:rPr lang="pl-PL" sz="1200" dirty="0"/>
              <a:t> Automatic </a:t>
            </a:r>
            <a:r>
              <a:rPr lang="pl-PL" sz="1200" dirty="0" err="1"/>
              <a:t>Certificate</a:t>
            </a:r>
            <a:r>
              <a:rPr lang="pl-PL" sz="1200" dirty="0"/>
              <a:t> Management in SBA </a:t>
            </a:r>
            <a:r>
              <a:rPr lang="pl-PL" sz="1200" dirty="0" err="1"/>
              <a:t>has</a:t>
            </a:r>
            <a:r>
              <a:rPr lang="pl-PL" sz="1200" dirty="0"/>
              <a:t> not </a:t>
            </a:r>
            <a:r>
              <a:rPr lang="pl-PL" sz="1200" dirty="0" err="1"/>
              <a:t>been</a:t>
            </a:r>
            <a:r>
              <a:rPr lang="pl-PL" sz="1200" dirty="0"/>
              <a:t> </a:t>
            </a:r>
            <a:r>
              <a:rPr lang="pl-PL" sz="1200" dirty="0" err="1"/>
              <a:t>addressed</a:t>
            </a:r>
            <a:r>
              <a:rPr lang="pl-PL" sz="1200" dirty="0"/>
              <a:t> </a:t>
            </a:r>
            <a:r>
              <a:rPr lang="pl-PL" sz="1200" dirty="0" err="1"/>
              <a:t>so</a:t>
            </a:r>
            <a:r>
              <a:rPr lang="pl-PL" sz="1200" dirty="0"/>
              <a:t> far in </a:t>
            </a:r>
            <a:r>
              <a:rPr lang="pl-PL" sz="1200" dirty="0" err="1"/>
              <a:t>previous</a:t>
            </a:r>
            <a:r>
              <a:rPr lang="pl-PL" sz="1200" dirty="0"/>
              <a:t> </a:t>
            </a:r>
            <a:r>
              <a:rPr lang="pl-PL" sz="1200" dirty="0" err="1"/>
              <a:t>releases</a:t>
            </a:r>
            <a:r>
              <a:rPr lang="pl-PL" sz="1200" dirty="0"/>
              <a:t>, </a:t>
            </a:r>
            <a:r>
              <a:rPr lang="pl-PL" sz="1200" dirty="0" err="1"/>
              <a:t>although</a:t>
            </a:r>
            <a:r>
              <a:rPr lang="pl-PL" sz="1200" dirty="0"/>
              <a:t> </a:t>
            </a:r>
            <a:r>
              <a:rPr lang="pl-PL" sz="1200" dirty="0" err="1"/>
              <a:t>it</a:t>
            </a:r>
            <a:r>
              <a:rPr lang="pl-PL" sz="1200" dirty="0"/>
              <a:t> </a:t>
            </a:r>
            <a:r>
              <a:rPr lang="pl-PL" sz="1200" dirty="0" err="1"/>
              <a:t>is</a:t>
            </a:r>
            <a:r>
              <a:rPr lang="pl-PL" sz="1200" dirty="0"/>
              <a:t> </a:t>
            </a:r>
            <a:r>
              <a:rPr lang="pl-PL" sz="1200" dirty="0" err="1"/>
              <a:t>an</a:t>
            </a:r>
            <a:r>
              <a:rPr lang="pl-PL" sz="1200" dirty="0"/>
              <a:t> </a:t>
            </a:r>
            <a:r>
              <a:rPr lang="pl-PL" sz="1200" dirty="0" err="1"/>
              <a:t>obvious</a:t>
            </a:r>
            <a:r>
              <a:rPr lang="pl-PL" sz="1200" dirty="0"/>
              <a:t> </a:t>
            </a:r>
            <a:r>
              <a:rPr lang="pl-PL" sz="1200" dirty="0" err="1"/>
              <a:t>features</a:t>
            </a:r>
            <a:r>
              <a:rPr lang="pl-PL" sz="1200" dirty="0"/>
              <a:t> to </a:t>
            </a:r>
            <a:r>
              <a:rPr lang="pl-PL" sz="1200" dirty="0" err="1"/>
              <a:t>enable</a:t>
            </a:r>
            <a:r>
              <a:rPr lang="pl-PL" sz="1200" dirty="0"/>
              <a:t> </a:t>
            </a:r>
            <a:r>
              <a:rPr lang="pl-PL" sz="1200" dirty="0" err="1"/>
              <a:t>others</a:t>
            </a:r>
            <a:r>
              <a:rPr lang="pl-PL" sz="1200" dirty="0"/>
              <a:t> </a:t>
            </a:r>
            <a:r>
              <a:rPr lang="pl-PL" sz="1200" dirty="0" err="1"/>
              <a:t>like</a:t>
            </a:r>
            <a:r>
              <a:rPr lang="pl-PL" sz="1200" dirty="0"/>
              <a:t> TLS in SBA, </a:t>
            </a:r>
            <a:r>
              <a:rPr lang="pl-PL" sz="1200" dirty="0" err="1"/>
              <a:t>so</a:t>
            </a:r>
            <a:r>
              <a:rPr lang="pl-PL" sz="1200" dirty="0"/>
              <a:t> we </a:t>
            </a:r>
            <a:r>
              <a:rPr lang="pl-PL" sz="1200" dirty="0" err="1"/>
              <a:t>should</a:t>
            </a:r>
            <a:r>
              <a:rPr lang="pl-PL" sz="1200" dirty="0"/>
              <a:t> not </a:t>
            </a:r>
            <a:r>
              <a:rPr lang="pl-PL" sz="1200" dirty="0" err="1"/>
              <a:t>extend</a:t>
            </a:r>
            <a:r>
              <a:rPr lang="pl-PL" sz="1200" dirty="0"/>
              <a:t> the </a:t>
            </a:r>
            <a:r>
              <a:rPr lang="pl-PL" sz="1200" dirty="0" err="1"/>
              <a:t>study</a:t>
            </a:r>
            <a:r>
              <a:rPr lang="pl-PL" sz="1200" dirty="0"/>
              <a:t>.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‘Feature Acronym’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8331</TotalTime>
  <Words>582</Words>
  <Application>Microsoft Office PowerPoint</Application>
  <PresentationFormat>On-screen Show (4:3)</PresentationFormat>
  <Paragraphs>85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‘FS_ACM_SBA’</vt:lpstr>
      <vt:lpstr>PowerPoint Presentation</vt:lpstr>
      <vt:lpstr>PowerPoint Presentation</vt:lpstr>
      <vt:lpstr>PowerPoint Presentation</vt:lpstr>
      <vt:lpstr>‘Feature Acronym’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German</cp:lastModifiedBy>
  <cp:revision>1314</cp:revision>
  <dcterms:created xsi:type="dcterms:W3CDTF">2008-08-30T09:32:10Z</dcterms:created>
  <dcterms:modified xsi:type="dcterms:W3CDTF">2022-07-01T16:24:47Z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