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>
        <p:scale>
          <a:sx n="100" d="100"/>
          <a:sy n="100" d="100"/>
        </p:scale>
        <p:origin x="48" y="-5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7/11/2022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7/11/2022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FS_ZTS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Sheeba Backia Mary B.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Lenovo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meeting (SA3#108-e):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Agree on the main key issue(s) for the SID.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Calibri" panose="020F0502020204030204" pitchFamily="34" charset="0"/>
              </a:rPr>
              <a:t>Main Key Issue includes: ‘Need for continuous trust evaluation’ and ‘Scenarios which can benefit from trust evaluation outcome’.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October Meeting (SA3#108Adhoc-e):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Discuss and agree on Solution(s) for the agreed main Key Issue(s).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Also, discuss and agree on additional secondary Key Issues (if any relevant) for the SID.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November Meeting (SA3#109):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Discuss and agree on solution refinements/evaluations for the main key issue(s) and new solutions for additional key issues (if any exist).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Reach conclusions for the Main Key Issue(s).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January/February Meeting (SA3#109Adhoc/SA3#110):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Initiate Normative work.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Reach Conclusions for the Secondary Key Issue(s) if any.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April Meeting (SA3#110Adhoc):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Progress Normative work.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May Meeting (SA3#111):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Complete Normative work.</a:t>
            </a:r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Over-all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FS_ZTS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72770300"/>
              </p:ext>
            </p:extLst>
          </p:nvPr>
        </p:nvGraphicFramePr>
        <p:xfrm>
          <a:off x="405791" y="1293558"/>
          <a:ext cx="7578090" cy="3424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Yet to be agreed! 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33.894 </a:t>
            </a:r>
            <a:r>
              <a:rPr lang="fr-FR" sz="1800" dirty="0" err="1">
                <a:solidFill>
                  <a:srgbClr val="FF0000"/>
                </a:solidFill>
              </a:rPr>
              <a:t>Summary</a:t>
            </a:r>
            <a:endParaRPr lang="fr-FR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FS_ZTS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80110" y="5157371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Agreed Skeleton and Scope.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2850549" y="5157371"/>
            <a:ext cx="156143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main Key Issues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732022" y="5157371"/>
            <a:ext cx="1573362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solutions and new additional secondary Key Issues.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530340" y="5157371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 &amp; Normative 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TR 33.894 v0.1.0 contains scope. The main key issue is yet to be agreed.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CA" sz="1200" dirty="0">
                <a:latin typeface="Calibri" panose="020F0502020204030204" pitchFamily="34" charset="0"/>
                <a:ea typeface="Calibri" panose="020F0502020204030204" pitchFamily="34" charset="0"/>
              </a:rPr>
              <a:t>Main Key Issue includes: ‘Need for continuous trust evaluation’ and ‘Scenarios which can benefit from trust evaluation outcome’.</a:t>
            </a:r>
            <a:endParaRPr lang="de-DE" altLang="de-DE" sz="12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600" dirty="0"/>
              <a:t>None (the SID has no RAN impacts)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FS_ZTS status after SA3#107Adhoc-e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538703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latinLnBrk="1"/>
                      <a:r>
                        <a:rPr lang="de-DE" sz="1200" dirty="0">
                          <a:solidFill>
                            <a:schemeClr val="tx1"/>
                          </a:solidFill>
                        </a:rPr>
                        <a:t>960038</a:t>
                      </a:r>
                    </a:p>
                  </a:txBody>
                  <a:tcPr marL="44450" marR="44450" marT="25400" marB="1905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Zero Trust Security principles in mobile networks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FS_ZTS</a:t>
                      </a: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TR 33.894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/>
              <a:t>None for RAN and none determined yet for SA2.</a:t>
            </a:r>
          </a:p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None. </a:t>
            </a:r>
            <a:endParaRPr lang="de-DE" sz="14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marL="717550" lvl="1" indent="-266700"/>
            <a:r>
              <a:rPr lang="en-US" sz="1400" dirty="0"/>
              <a:t>The description of the main key issue, ‘Need for continuous trust evaluation’ has be aligned across different companies in SA3. 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/>
              <a:t>See dedicated slide (No. 2).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fr-FR" sz="1400" dirty="0"/>
              <a:t>If alignment can’t </a:t>
            </a:r>
            <a:r>
              <a:rPr lang="fr-FR" sz="1400" dirty="0" err="1"/>
              <a:t>be</a:t>
            </a:r>
            <a:r>
              <a:rPr lang="fr-FR" sz="1400" dirty="0"/>
              <a:t> reached for the main Key Issue description, ‘</a:t>
            </a:r>
            <a:r>
              <a:rPr lang="en-US" sz="1400" dirty="0"/>
              <a:t>Need for continuous trust evaluation</a:t>
            </a:r>
            <a:r>
              <a:rPr lang="fr-FR" sz="1400" dirty="0"/>
              <a:t>’, </a:t>
            </a:r>
            <a:r>
              <a:rPr lang="fr-FR" sz="1400" dirty="0" err="1"/>
              <a:t>it</a:t>
            </a:r>
            <a:r>
              <a:rPr lang="fr-FR" sz="1400" dirty="0"/>
              <a:t> will impact the SID progress, and completion. 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endParaRPr lang="fr-FR" sz="8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FS_ZTS status after SA3#107Adhoc-e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?mso-contentType ?>
<spe:Receivers xmlns:spe="http://schemas.microsoft.com/sharepoint/events"/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455</Words>
  <Application>Microsoft Office PowerPoint</Application>
  <PresentationFormat>On-screen Show (4:3)</PresentationFormat>
  <Paragraphs>83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FS_ZTS</vt:lpstr>
      <vt:lpstr>PowerPoint Presentation</vt:lpstr>
      <vt:lpstr>PowerPoint Presentation</vt:lpstr>
      <vt:lpstr>PowerPoint Presentation</vt:lpstr>
      <vt:lpstr>FS_ZTS status after SA3#107Adhoc-e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Sheeba</cp:lastModifiedBy>
  <cp:revision>1317</cp:revision>
  <dcterms:created xsi:type="dcterms:W3CDTF">2008-08-30T09:32:10Z</dcterms:created>
  <dcterms:modified xsi:type="dcterms:W3CDTF">2022-07-11T08:46:34Z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