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4A7005-52FE-4856-84F7-0A6879248D2C}" v="4" dt="2022-07-11T13:39:58.34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4" d="100"/>
          <a:sy n="114" d="100"/>
        </p:scale>
        <p:origin x="118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rian Escott" userId="6b5f2a4b-fa77-4739-abaf-14d9a44debd7" providerId="ADAL" clId="{6F4A7005-52FE-4856-84F7-0A6879248D2C}"/>
    <pc:docChg chg="undo custSel modSld">
      <pc:chgData name="Adrian Escott" userId="6b5f2a4b-fa77-4739-abaf-14d9a44debd7" providerId="ADAL" clId="{6F4A7005-52FE-4856-84F7-0A6879248D2C}" dt="2022-07-11T13:42:52.466" v="1034" actId="20577"/>
      <pc:docMkLst>
        <pc:docMk/>
      </pc:docMkLst>
      <pc:sldChg chg="modSp mod">
        <pc:chgData name="Adrian Escott" userId="6b5f2a4b-fa77-4739-abaf-14d9a44debd7" providerId="ADAL" clId="{6F4A7005-52FE-4856-84F7-0A6879248D2C}" dt="2022-07-11T13:21:57.208" v="29"/>
        <pc:sldMkLst>
          <pc:docMk/>
          <pc:sldMk cId="0" sldId="303"/>
        </pc:sldMkLst>
        <pc:spChg chg="mod">
          <ac:chgData name="Adrian Escott" userId="6b5f2a4b-fa77-4739-abaf-14d9a44debd7" providerId="ADAL" clId="{6F4A7005-52FE-4856-84F7-0A6879248D2C}" dt="2022-07-11T13:21:16.197" v="28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Adrian Escott" userId="6b5f2a4b-fa77-4739-abaf-14d9a44debd7" providerId="ADAL" clId="{6F4A7005-52FE-4856-84F7-0A6879248D2C}" dt="2022-07-11T13:21:57.208" v="29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Adrian Escott" userId="6b5f2a4b-fa77-4739-abaf-14d9a44debd7" providerId="ADAL" clId="{6F4A7005-52FE-4856-84F7-0A6879248D2C}" dt="2022-07-11T13:24:18.540" v="211" actId="20577"/>
        <pc:sldMkLst>
          <pc:docMk/>
          <pc:sldMk cId="3452607634" sldId="791"/>
        </pc:sldMkLst>
        <pc:spChg chg="mod">
          <ac:chgData name="Adrian Escott" userId="6b5f2a4b-fa77-4739-abaf-14d9a44debd7" providerId="ADAL" clId="{6F4A7005-52FE-4856-84F7-0A6879248D2C}" dt="2022-07-11T13:22:56.169" v="57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Adrian Escott" userId="6b5f2a4b-fa77-4739-abaf-14d9a44debd7" providerId="ADAL" clId="{6F4A7005-52FE-4856-84F7-0A6879248D2C}" dt="2022-07-11T13:24:18.540" v="211" actId="20577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Adrian Escott" userId="6b5f2a4b-fa77-4739-abaf-14d9a44debd7" providerId="ADAL" clId="{6F4A7005-52FE-4856-84F7-0A6879248D2C}" dt="2022-07-11T13:26:05.313" v="285" actId="20577"/>
        <pc:sldMkLst>
          <pc:docMk/>
          <pc:sldMk cId="2503194211" sldId="792"/>
        </pc:sldMkLst>
        <pc:spChg chg="mod">
          <ac:chgData name="Adrian Escott" userId="6b5f2a4b-fa77-4739-abaf-14d9a44debd7" providerId="ADAL" clId="{6F4A7005-52FE-4856-84F7-0A6879248D2C}" dt="2022-07-11T13:24:54.799" v="268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Adrian Escott" userId="6b5f2a4b-fa77-4739-abaf-14d9a44debd7" providerId="ADAL" clId="{6F4A7005-52FE-4856-84F7-0A6879248D2C}" dt="2022-07-11T13:26:05.313" v="285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Adrian Escott" userId="6b5f2a4b-fa77-4739-abaf-14d9a44debd7" providerId="ADAL" clId="{6F4A7005-52FE-4856-84F7-0A6879248D2C}" dt="2022-07-11T13:42:52.466" v="1034" actId="20577"/>
        <pc:sldMkLst>
          <pc:docMk/>
          <pc:sldMk cId="539970028" sldId="793"/>
        </pc:sldMkLst>
        <pc:spChg chg="mod">
          <ac:chgData name="Adrian Escott" userId="6b5f2a4b-fa77-4739-abaf-14d9a44debd7" providerId="ADAL" clId="{6F4A7005-52FE-4856-84F7-0A6879248D2C}" dt="2022-07-11T13:22:10.703" v="32" actId="20577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Adrian Escott" userId="6b5f2a4b-fa77-4739-abaf-14d9a44debd7" providerId="ADAL" clId="{6F4A7005-52FE-4856-84F7-0A6879248D2C}" dt="2022-07-11T13:42:52.466" v="1034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Adrian Escott" userId="6b5f2a4b-fa77-4739-abaf-14d9a44debd7" providerId="ADAL" clId="{6F4A7005-52FE-4856-84F7-0A6879248D2C}" dt="2022-07-11T13:40:03.252" v="1001" actId="20577"/>
        <pc:sldMkLst>
          <pc:docMk/>
          <pc:sldMk cId="3491595708" sldId="794"/>
        </pc:sldMkLst>
        <pc:spChg chg="mod">
          <ac:chgData name="Adrian Escott" userId="6b5f2a4b-fa77-4739-abaf-14d9a44debd7" providerId="ADAL" clId="{6F4A7005-52FE-4856-84F7-0A6879248D2C}" dt="2022-07-11T13:22:44.551" v="54" actId="20577"/>
          <ac:spMkLst>
            <pc:docMk/>
            <pc:sldMk cId="3491595708" sldId="794"/>
            <ac:spMk id="4" creationId="{A6A27327-DB1C-4EF3-8FA2-A10DF7DB2B50}"/>
          </ac:spMkLst>
        </pc:spChg>
        <pc:spChg chg="mod">
          <ac:chgData name="Adrian Escott" userId="6b5f2a4b-fa77-4739-abaf-14d9a44debd7" providerId="ADAL" clId="{6F4A7005-52FE-4856-84F7-0A6879248D2C}" dt="2022-07-11T13:32:11.029" v="531" actId="20577"/>
          <ac:spMkLst>
            <pc:docMk/>
            <pc:sldMk cId="3491595708" sldId="794"/>
            <ac:spMk id="6" creationId="{2B2A4A03-A875-40D1-8E06-0598F52A6477}"/>
          </ac:spMkLst>
        </pc:spChg>
        <pc:spChg chg="mod">
          <ac:chgData name="Adrian Escott" userId="6b5f2a4b-fa77-4739-abaf-14d9a44debd7" providerId="ADAL" clId="{6F4A7005-52FE-4856-84F7-0A6879248D2C}" dt="2022-07-11T13:35:32.153" v="732" actId="20577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Adrian Escott" userId="6b5f2a4b-fa77-4739-abaf-14d9a44debd7" providerId="ADAL" clId="{6F4A7005-52FE-4856-84F7-0A6879248D2C}" dt="2022-07-11T13:35:27.014" v="728" actId="20577"/>
          <ac:spMkLst>
            <pc:docMk/>
            <pc:sldMk cId="3491595708" sldId="794"/>
            <ac:spMk id="9" creationId="{44767D1A-D9CE-4CF3-B74B-B07B567A9B03}"/>
          </ac:spMkLst>
        </pc:spChg>
        <pc:spChg chg="mod">
          <ac:chgData name="Adrian Escott" userId="6b5f2a4b-fa77-4739-abaf-14d9a44debd7" providerId="ADAL" clId="{6F4A7005-52FE-4856-84F7-0A6879248D2C}" dt="2022-07-11T13:31:29.036" v="503" actId="20577"/>
          <ac:spMkLst>
            <pc:docMk/>
            <pc:sldMk cId="3491595708" sldId="794"/>
            <ac:spMk id="10" creationId="{F489ECE7-6035-426A-B9FF-70F6248303BD}"/>
          </ac:spMkLst>
        </pc:spChg>
        <pc:graphicFrameChg chg="mod modGraphic">
          <ac:chgData name="Adrian Escott" userId="6b5f2a4b-fa77-4739-abaf-14d9a44debd7" providerId="ADAL" clId="{6F4A7005-52FE-4856-84F7-0A6879248D2C}" dt="2022-07-11T13:40:03.252" v="1001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7/11/2022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7/11/2022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FS_UAS_Ph2_SEC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Adrian Escott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Qualcomm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August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Add new key issues and update existing key issue as needed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</a:rPr>
              <a:t>Start on solutions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October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Add further new key issues and update existing key issue as needed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New solutions and update existing solutions as needed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CA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In November meeting: </a:t>
            </a:r>
          </a:p>
          <a:p>
            <a:pPr marL="6286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</a:rPr>
              <a:t>Add further </a:t>
            </a: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</a:rPr>
              <a:t>new solutions and solution updates as needed </a:t>
            </a:r>
          </a:p>
          <a:p>
            <a:pPr marL="6286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</a:rPr>
              <a:t>Start on solution evaluations and possibly conclusions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1</a:t>
            </a:r>
            <a:r>
              <a:rPr lang="en-US" sz="1800" baseline="30000" dirty="0">
                <a:latin typeface="Calibri" panose="020F0502020204030204" pitchFamily="34" charset="0"/>
                <a:ea typeface="Times New Roman" panose="02020603050405020304" pitchFamily="18" charset="0"/>
              </a:rPr>
              <a:t>st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Quarter 2023: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Finalise solutions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Finalise evaluations and conclusions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FS_UAS_Ph2_SEC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72365310"/>
              </p:ext>
            </p:extLst>
          </p:nvPr>
        </p:nvGraphicFramePr>
        <p:xfrm>
          <a:off x="405791" y="1293558"/>
          <a:ext cx="7578090" cy="349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Direct C2 Security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 solutions yet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Security of DAA unicast connection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 solutions yet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FS_UAS_Ph2_SEC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6589421" y="5133554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SA3#109-bis/SA3#110?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Finish solutions &amp; evaluations/conclusion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462889" y="5133555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More key issues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Start solution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2516269" y="5133554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New solutions and solution details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4634428" y="5133555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Solutions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Evaluations &amp; conclusions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600" dirty="0"/>
              <a:t>Work based on SA2 study outcomes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‘Feature Acronym’  status after SA3#107Adhoc-e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364208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920022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of Phase 2 for UAS, UAV and UAM 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FS_UAS_Ph2_SEC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 for RAN and none determined yet for SA2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None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Further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Start documenting solutions</a:t>
            </a:r>
            <a:endParaRPr lang="en-C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None identified</a:t>
            </a:r>
            <a:endParaRPr lang="fr-FR" sz="12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FS_UAS_Ph2_SEC status after SA3#107Adhoc-e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8214</TotalTime>
  <Words>284</Words>
  <Application>Microsoft Office PowerPoint</Application>
  <PresentationFormat>On-screen Show (4:3)</PresentationFormat>
  <Paragraphs>83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FS_UAS_Ph2_SEC</vt:lpstr>
      <vt:lpstr>PowerPoint Presentation</vt:lpstr>
      <vt:lpstr>PowerPoint Presentation</vt:lpstr>
      <vt:lpstr>PowerPoint Presentation</vt:lpstr>
      <vt:lpstr>FS_UAS_Ph2_SEC status after SA3#107Adhoc-e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Adrian</cp:lastModifiedBy>
  <cp:revision>1304</cp:revision>
  <dcterms:created xsi:type="dcterms:W3CDTF">2008-08-30T09:32:10Z</dcterms:created>
  <dcterms:modified xsi:type="dcterms:W3CDTF">2022-07-11T13:42:53Z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