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A7005-52FE-4856-84F7-0A6879248D2C}" v="4" dt="2022-07-11T13:39:58.3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FS_UAS_Ph2_SEC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Start on solutions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solutions and update existing solutions as needed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 November meeting: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Add further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new solutions and solution updates as needed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Start on solution evaluations and possibly conclusions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1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solutions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 and 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2365310"/>
              </p:ext>
            </p:extLst>
          </p:nvPr>
        </p:nvGraphicFramePr>
        <p:xfrm>
          <a:off x="405791" y="1293558"/>
          <a:ext cx="7578090" cy="34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Direct C2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solutions 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Security of DAA unicast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solutions 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6589421" y="5133554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SA3#109-bis/SA3#110?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Finish solutions &amp; evaluations/conclusion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462889" y="5133555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key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Start solution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2516269" y="5133554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 and solution details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4634428" y="5133555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Evaluations &amp;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/>
              <a:t>Work based on SA2 study outcomes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64208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of Phase 2 for UAS, UAV and UAM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FS_UAS_Ph2_SEC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Further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Start documenting solutions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8214</TotalTime>
  <Words>284</Words>
  <Application>Microsoft Office PowerPoint</Application>
  <PresentationFormat>On-screen Show (4:3)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FS_UAS_Ph2_SEC</vt:lpstr>
      <vt:lpstr>PowerPoint Presentation</vt:lpstr>
      <vt:lpstr>PowerPoint Presentation</vt:lpstr>
      <vt:lpstr>PowerPoint Presentation</vt:lpstr>
      <vt:lpstr>FS_UAS_Ph2_SEC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Adrian</cp:lastModifiedBy>
  <cp:revision>1304</cp:revision>
  <dcterms:created xsi:type="dcterms:W3CDTF">2008-08-30T09:32:10Z</dcterms:created>
  <dcterms:modified xsi:type="dcterms:W3CDTF">2022-07-11T13:42:53Z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