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5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1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172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93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 Bjerrum (Nokia)" userId="d9915ba3-7958-45ce-9844-935e4735a685" providerId="ADAL" clId="{B3567133-0487-4DA1-9439-A1DA31774E77}"/>
    <pc:docChg chg="undo custSel modSld">
      <pc:chgData name="Bo Bjerrum (Nokia)" userId="d9915ba3-7958-45ce-9844-935e4735a685" providerId="ADAL" clId="{B3567133-0487-4DA1-9439-A1DA31774E77}" dt="2024-05-28T11:57:09.274" v="113" actId="20577"/>
      <pc:docMkLst>
        <pc:docMk/>
      </pc:docMkLst>
      <pc:sldChg chg="addSp modSp mod modClrScheme chgLayout">
        <pc:chgData name="Bo Bjerrum (Nokia)" userId="d9915ba3-7958-45ce-9844-935e4735a685" providerId="ADAL" clId="{B3567133-0487-4DA1-9439-A1DA31774E77}" dt="2024-05-28T11:54:10.716" v="63" actId="20577"/>
        <pc:sldMkLst>
          <pc:docMk/>
          <pc:sldMk cId="0" sldId="303"/>
        </pc:sldMkLst>
        <pc:spChg chg="add mod">
          <ac:chgData name="Bo Bjerrum (Nokia)" userId="d9915ba3-7958-45ce-9844-935e4735a685" providerId="ADAL" clId="{B3567133-0487-4DA1-9439-A1DA31774E77}" dt="2024-05-28T11:53:30.221" v="32"/>
          <ac:spMkLst>
            <pc:docMk/>
            <pc:sldMk cId="0" sldId="303"/>
            <ac:spMk id="2" creationId="{C81DF00F-074E-6718-E6D9-D6186064023D}"/>
          </ac:spMkLst>
        </pc:spChg>
        <pc:spChg chg="mod ord">
          <ac:chgData name="Bo Bjerrum (Nokia)" userId="d9915ba3-7958-45ce-9844-935e4735a685" providerId="ADAL" clId="{B3567133-0487-4DA1-9439-A1DA31774E77}" dt="2024-05-28T11:48:07.511" v="18" actId="700"/>
          <ac:spMkLst>
            <pc:docMk/>
            <pc:sldMk cId="0" sldId="303"/>
            <ac:spMk id="6147" creationId="{00000000-0000-0000-0000-000000000000}"/>
          </ac:spMkLst>
        </pc:spChg>
        <pc:spChg chg="mod ord">
          <ac:chgData name="Bo Bjerrum (Nokia)" userId="d9915ba3-7958-45ce-9844-935e4735a685" providerId="ADAL" clId="{B3567133-0487-4DA1-9439-A1DA31774E77}" dt="2024-05-28T11:54:10.716" v="63" actId="20577"/>
          <ac:spMkLst>
            <pc:docMk/>
            <pc:sldMk cId="0" sldId="303"/>
            <ac:spMk id="9219" creationId="{00000000-0000-0000-0000-000000000000}"/>
          </ac:spMkLst>
        </pc:spChg>
      </pc:sldChg>
      <pc:sldChg chg="addSp modSp mod">
        <pc:chgData name="Bo Bjerrum (Nokia)" userId="d9915ba3-7958-45ce-9844-935e4735a685" providerId="ADAL" clId="{B3567133-0487-4DA1-9439-A1DA31774E77}" dt="2024-05-28T11:56:08.972" v="86" actId="20577"/>
        <pc:sldMkLst>
          <pc:docMk/>
          <pc:sldMk cId="2503194211" sldId="792"/>
        </pc:sldMkLst>
        <pc:spChg chg="add mod">
          <ac:chgData name="Bo Bjerrum (Nokia)" userId="d9915ba3-7958-45ce-9844-935e4735a685" providerId="ADAL" clId="{B3567133-0487-4DA1-9439-A1DA31774E77}" dt="2024-05-28T11:53:33.590" v="33"/>
          <ac:spMkLst>
            <pc:docMk/>
            <pc:sldMk cId="2503194211" sldId="792"/>
            <ac:spMk id="2" creationId="{D36ECB67-E459-291F-7238-7156DAAC3E86}"/>
          </ac:spMkLst>
        </pc:spChg>
        <pc:spChg chg="mod">
          <ac:chgData name="Bo Bjerrum (Nokia)" userId="d9915ba3-7958-45ce-9844-935e4735a685" providerId="ADAL" clId="{B3567133-0487-4DA1-9439-A1DA31774E77}" dt="2024-05-28T11:56:08.972" v="86" actId="20577"/>
          <ac:spMkLst>
            <pc:docMk/>
            <pc:sldMk cId="2503194211" sldId="792"/>
            <ac:spMk id="3" creationId="{AA3F033D-2F5F-4BA9-884E-0224675AD20F}"/>
          </ac:spMkLst>
        </pc:spChg>
        <pc:graphicFrameChg chg="mod modGraphic">
          <ac:chgData name="Bo Bjerrum (Nokia)" userId="d9915ba3-7958-45ce-9844-935e4735a685" providerId="ADAL" clId="{B3567133-0487-4DA1-9439-A1DA31774E77}" dt="2024-05-28T11:55:50.411" v="80" actId="2057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addSp modSp mod">
        <pc:chgData name="Bo Bjerrum (Nokia)" userId="d9915ba3-7958-45ce-9844-935e4735a685" providerId="ADAL" clId="{B3567133-0487-4DA1-9439-A1DA31774E77}" dt="2024-05-28T11:57:09.274" v="113" actId="20577"/>
        <pc:sldMkLst>
          <pc:docMk/>
          <pc:sldMk cId="539970028" sldId="793"/>
        </pc:sldMkLst>
        <pc:spChg chg="mod">
          <ac:chgData name="Bo Bjerrum (Nokia)" userId="d9915ba3-7958-45ce-9844-935e4735a685" providerId="ADAL" clId="{B3567133-0487-4DA1-9439-A1DA31774E77}" dt="2024-05-28T11:50:42.107" v="21" actId="26606"/>
          <ac:spMkLst>
            <pc:docMk/>
            <pc:sldMk cId="539970028" sldId="793"/>
            <ac:spMk id="3" creationId="{156B83FC-25A3-44B2-9ABF-4705626AB921}"/>
          </ac:spMkLst>
        </pc:spChg>
        <pc:spChg chg="mod">
          <ac:chgData name="Bo Bjerrum (Nokia)" userId="d9915ba3-7958-45ce-9844-935e4735a685" providerId="ADAL" clId="{B3567133-0487-4DA1-9439-A1DA31774E77}" dt="2024-05-28T11:57:09.274" v="113" actId="20577"/>
          <ac:spMkLst>
            <pc:docMk/>
            <pc:sldMk cId="539970028" sldId="793"/>
            <ac:spMk id="4" creationId="{A6A27327-DB1C-4EF3-8FA2-A10DF7DB2B50}"/>
          </ac:spMkLst>
        </pc:spChg>
        <pc:spChg chg="add mod">
          <ac:chgData name="Bo Bjerrum (Nokia)" userId="d9915ba3-7958-45ce-9844-935e4735a685" providerId="ADAL" clId="{B3567133-0487-4DA1-9439-A1DA31774E77}" dt="2024-05-28T11:51:38.054" v="22" actId="767"/>
          <ac:spMkLst>
            <pc:docMk/>
            <pc:sldMk cId="539970028" sldId="793"/>
            <ac:spMk id="6" creationId="{E4E506BD-DD6F-43BF-31FA-212ACBE348D7}"/>
          </ac:spMkLst>
        </pc:spChg>
        <pc:spChg chg="add mod">
          <ac:chgData name="Bo Bjerrum (Nokia)" userId="d9915ba3-7958-45ce-9844-935e4735a685" providerId="ADAL" clId="{B3567133-0487-4DA1-9439-A1DA31774E77}" dt="2024-05-28T11:51:42.730" v="24" actId="767"/>
          <ac:spMkLst>
            <pc:docMk/>
            <pc:sldMk cId="539970028" sldId="793"/>
            <ac:spMk id="7" creationId="{52F9ECF4-B467-EE8C-CABF-5480D77A6D30}"/>
          </ac:spMkLst>
        </pc:spChg>
        <pc:spChg chg="add mod">
          <ac:chgData name="Bo Bjerrum (Nokia)" userId="d9915ba3-7958-45ce-9844-935e4735a685" providerId="ADAL" clId="{B3567133-0487-4DA1-9439-A1DA31774E77}" dt="2024-05-28T11:53:23.374" v="31" actId="208"/>
          <ac:spMkLst>
            <pc:docMk/>
            <pc:sldMk cId="539970028" sldId="793"/>
            <ac:spMk id="8" creationId="{2619AE45-3C15-5DBF-3F5F-CE2BEE8EAA15}"/>
          </ac:spMkLst>
        </pc:spChg>
        <pc:graphicFrameChg chg="mod ord modGraphic">
          <ac:chgData name="Bo Bjerrum (Nokia)" userId="d9915ba3-7958-45ce-9844-935e4735a685" providerId="ADAL" clId="{B3567133-0487-4DA1-9439-A1DA31774E77}" dt="2024-05-28T11:50:42.107" v="21" actId="26606"/>
          <ac:graphicFrameMkLst>
            <pc:docMk/>
            <pc:sldMk cId="539970028" sldId="793"/>
            <ac:graphicFrameMk id="2" creationId="{4B81DB92-47F3-A266-F473-2ED41952DF91}"/>
          </ac:graphicFrameMkLst>
        </pc:graphicFrameChg>
      </pc:sldChg>
      <pc:sldChg chg="addSp modSp mod">
        <pc:chgData name="Bo Bjerrum (Nokia)" userId="d9915ba3-7958-45ce-9844-935e4735a685" providerId="ADAL" clId="{B3567133-0487-4DA1-9439-A1DA31774E77}" dt="2024-05-28T11:56:46.751" v="101" actId="20577"/>
        <pc:sldMkLst>
          <pc:docMk/>
          <pc:sldMk cId="1639227255" sldId="795"/>
        </pc:sldMkLst>
        <pc:spChg chg="add mod">
          <ac:chgData name="Bo Bjerrum (Nokia)" userId="d9915ba3-7958-45ce-9844-935e4735a685" providerId="ADAL" clId="{B3567133-0487-4DA1-9439-A1DA31774E77}" dt="2024-05-28T11:53:35.364" v="34"/>
          <ac:spMkLst>
            <pc:docMk/>
            <pc:sldMk cId="1639227255" sldId="795"/>
            <ac:spMk id="2" creationId="{3F2F38F0-B64C-8811-4D38-08C7C6084D7B}"/>
          </ac:spMkLst>
        </pc:spChg>
        <pc:spChg chg="mod">
          <ac:chgData name="Bo Bjerrum (Nokia)" userId="d9915ba3-7958-45ce-9844-935e4735a685" providerId="ADAL" clId="{B3567133-0487-4DA1-9439-A1DA31774E77}" dt="2024-05-28T11:54:00.589" v="61" actId="20577"/>
          <ac:spMkLst>
            <pc:docMk/>
            <pc:sldMk cId="1639227255" sldId="795"/>
            <ac:spMk id="4" creationId="{5D88E2AB-CBFF-4456-99B7-D64DA69227D9}"/>
          </ac:spMkLst>
        </pc:spChg>
        <pc:spChg chg="mod">
          <ac:chgData name="Bo Bjerrum (Nokia)" userId="d9915ba3-7958-45ce-9844-935e4735a685" providerId="ADAL" clId="{B3567133-0487-4DA1-9439-A1DA31774E77}" dt="2024-05-28T11:56:46.751" v="101" actId="20577"/>
          <ac:spMkLst>
            <pc:docMk/>
            <pc:sldMk cId="1639227255" sldId="795"/>
            <ac:spMk id="29716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5/28/2024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5/28/2024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SA3#111 </a:t>
            </a:r>
            <a:r>
              <a:rPr lang="en-US" altLang="zh-CN" sz="1200" dirty="0">
                <a:solidFill>
                  <a:schemeClr val="bg1"/>
                </a:solidFill>
              </a:rPr>
              <a:t>May </a:t>
            </a:r>
            <a:r>
              <a:rPr lang="en-GB" altLang="de-DE" sz="1200" dirty="0">
                <a:solidFill>
                  <a:schemeClr val="bg1"/>
                </a:solidFill>
              </a:rPr>
              <a:t>22 –26,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GB" dirty="0" err="1"/>
              <a:t>FS_Energy_SEC</a:t>
            </a:r>
            <a:br>
              <a:rPr lang="en-GB" sz="32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</a:br>
            <a:r>
              <a:rPr lang="fr-FR" dirty="0"/>
              <a:t>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Bo Bjerrum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Ferhat Karakoc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1DF00F-074E-6718-E6D9-D6186064023D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B81DB92-47F3-A266-F473-2ED41952DF9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0414182"/>
              </p:ext>
            </p:extLst>
          </p:nvPr>
        </p:nvGraphicFramePr>
        <p:xfrm>
          <a:off x="582511" y="1289661"/>
          <a:ext cx="7194550" cy="16764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8660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1979295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1979295">
                  <a:extLst>
                    <a:ext uri="{9D8B030D-6E8A-4147-A177-3AD203B41FA5}">
                      <a16:colId xmlns:a16="http://schemas.microsoft.com/office/drawing/2014/main" val="3149193726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3332947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Meeting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Deadlines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Notes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TU SID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TU WID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SA3#115-ADHOC (April)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69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SA3#116 (May)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Last meeting for new KI’s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SA3#117 (August)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Last meeting for new solutions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4038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SA#105 (September)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Send TR to SA for information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7978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SA3#118 (October)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SA3#119 (November)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Closure of SID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Potential proposal of WID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SA#10</a:t>
                      </a:r>
                      <a:r>
                        <a:rPr lang="en-US" sz="1100">
                          <a:effectLst/>
                        </a:rPr>
                        <a:t>6</a:t>
                      </a:r>
                      <a:r>
                        <a:rPr lang="en-DK" sz="1100">
                          <a:effectLst/>
                        </a:rPr>
                        <a:t> (December)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Send TR to SA approval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3167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SA3#120 (Feb - 2025)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Normative work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8312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SA3#121 (April - 2025)  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Normative work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334636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>
                <a:solidFill>
                  <a:srgbClr val="FF0000"/>
                </a:solidFill>
              </a:rPr>
              <a:t>Overall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764414" y="458664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rgbClr val="FF0000"/>
                </a:solidFill>
              </a:rPr>
              <a:t>FS_Energy_SEC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8D28839-F386-5856-516E-CF21F6CC5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3339" y="-15519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D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19AE45-3C15-5DBF-3F5F-CE2BEE8EAA15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33.766 v0.2.0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2 key </a:t>
            </a:r>
            <a:r>
              <a:rPr lang="de-DE" altLang="de-DE" sz="1400" dirty="0" err="1"/>
              <a:t>issues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and</a:t>
            </a:r>
            <a:r>
              <a:rPr lang="de-DE" altLang="de-DE" sz="1400" dirty="0"/>
              <a:t> 2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</a:t>
            </a:r>
            <a:r>
              <a:rPr lang="da-DK" sz="1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FS_EnergySys</a:t>
            </a:r>
            <a:r>
              <a:rPr lang="en-US" sz="1600" dirty="0"/>
              <a:t>, TR 23.700-66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solidFill>
                  <a:srgbClr val="FF0000"/>
                </a:solidFill>
              </a:rPr>
              <a:t>FS_Energy_SEC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status after SA3#116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9578315"/>
              </p:ext>
            </p:extLst>
          </p:nvPr>
        </p:nvGraphicFramePr>
        <p:xfrm>
          <a:off x="302269" y="1253907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security aspects of energy saving in 5G</a:t>
                      </a:r>
                      <a:endParaRPr lang="en-DK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FS_Energy_SEC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30 %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33.766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36ECB67-E459-291F-7238-7156DAAC3E86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Waiting for conclusion from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Next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Resolve EN in key issues, discuss new solutions, evaluate solutions and conclude the key issues.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altLang="zh-CN" sz="1200" dirty="0"/>
              <a:t>None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FS_Energy_SEC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status after SA3#116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2F38F0-B64C-8811-4D38-08C7C6084D7B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?mso-contentType ?>
<spe:Receivers xmlns:spe="http://schemas.microsoft.com/sharepoint/events"/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71c5aaf6-e6ce-465b-b873-5148d2a4c105"/>
    <ds:schemaRef ds:uri="http://schemas.microsoft.com/office/2006/documentManagement/types"/>
    <ds:schemaRef ds:uri="c67c731b-696e-4d20-8664-fee8943d9cc6"/>
    <ds:schemaRef ds:uri="e0d6c333-3612-4d65-a7f4-5976eb42d46a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8301</TotalTime>
  <Words>258</Words>
  <Application>Microsoft Office PowerPoint</Application>
  <PresentationFormat>On-screen Show (4:3)</PresentationFormat>
  <Paragraphs>98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SA WG3 Status report for FS_Energy_SEC  </vt:lpstr>
      <vt:lpstr>PowerPoint Presentation</vt:lpstr>
      <vt:lpstr>PowerPoint Presentation</vt:lpstr>
      <vt:lpstr>FS_Energy_SEC  status after SA3#116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Nokia</cp:lastModifiedBy>
  <cp:revision>1392</cp:revision>
  <dcterms:created xsi:type="dcterms:W3CDTF">2008-08-30T09:32:10Z</dcterms:created>
  <dcterms:modified xsi:type="dcterms:W3CDTF">2024-05-28T11:57:15Z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