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5/28/2024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5/28/2024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Feature</a:t>
            </a:r>
            <a:r>
              <a:rPr lang="fr-FR" dirty="0"/>
              <a:t> </a:t>
            </a:r>
            <a:r>
              <a:rPr lang="fr-FR" dirty="0" err="1"/>
              <a:t>acronym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Rapporteur name/s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Company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SA3#xxx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SA3#yyy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normative 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‘Feature acronym’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other WGs study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199910"/>
              </p:ext>
            </p:extLst>
          </p:nvPr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xyz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xxxxxxxxxxxxxxxxxxx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Xxx_yyy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xx%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yyy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other WGs study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SA3#xxx -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SA3#xxx </a:t>
            </a:r>
            <a:r>
              <a:rPr lang="en-GB" sz="1200" b="1" dirty="0"/>
              <a:t>-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SA3#xxx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SA3#yyy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8285</TotalTime>
  <Words>149</Words>
  <Application>Microsoft Office PowerPoint</Application>
  <PresentationFormat>On-screen Show (4:3)</PresentationFormat>
  <Paragraphs>65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‘Feature acronym’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04-19-0751_04-19-0746_04-17-0814_04-17-0812_01-24-</cp:lastModifiedBy>
  <cp:revision>1306</cp:revision>
  <dcterms:created xsi:type="dcterms:W3CDTF">2008-08-30T09:32:10Z</dcterms:created>
  <dcterms:modified xsi:type="dcterms:W3CDTF">2024-05-28T15:01:41Z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