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303" r:id="rId5"/>
    <p:sldId id="792" r:id="rId6"/>
  </p:sldIdLst>
  <p:sldSz cx="9144000" cy="6858000" type="screen4x3"/>
  <p:notesSz cx="6797675" cy="9928225"/>
  <p:custDataLst>
    <p:tags r:id="rId9"/>
  </p:custDataLst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62A14D"/>
    <a:srgbClr val="2A6EA8"/>
    <a:srgbClr val="FF7C80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289B28-083C-43A8-973F-921019C770B2}" v="35" dt="2022-08-30T17:17:43.771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28" d="100"/>
          <a:sy n="128" d="100"/>
        </p:scale>
        <p:origin x="222" y="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3672" y="11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c Brusilovsky" userId="f4aaf3af-7629-4ade-81a6-99ee1ad33bcf" providerId="ADAL" clId="{2B289B28-083C-43A8-973F-921019C770B2}"/>
    <pc:docChg chg="custSel addSld delSld modSld">
      <pc:chgData name="Alec Brusilovsky" userId="f4aaf3af-7629-4ade-81a6-99ee1ad33bcf" providerId="ADAL" clId="{2B289B28-083C-43A8-973F-921019C770B2}" dt="2022-08-31T17:04:52.749" v="599" actId="122"/>
      <pc:docMkLst>
        <pc:docMk/>
      </pc:docMkLst>
      <pc:sldChg chg="addSp modSp mod">
        <pc:chgData name="Alec Brusilovsky" userId="f4aaf3af-7629-4ade-81a6-99ee1ad33bcf" providerId="ADAL" clId="{2B289B28-083C-43A8-973F-921019C770B2}" dt="2022-08-31T17:04:52.749" v="599" actId="122"/>
        <pc:sldMkLst>
          <pc:docMk/>
          <pc:sldMk cId="0" sldId="303"/>
        </pc:sldMkLst>
        <pc:spChg chg="add mod">
          <ac:chgData name="Alec Brusilovsky" userId="f4aaf3af-7629-4ade-81a6-99ee1ad33bcf" providerId="ADAL" clId="{2B289B28-083C-43A8-973F-921019C770B2}" dt="2022-08-31T17:04:52.749" v="599" actId="122"/>
          <ac:spMkLst>
            <pc:docMk/>
            <pc:sldMk cId="0" sldId="303"/>
            <ac:spMk id="2" creationId="{4E4CDE1C-22BB-D77D-2F89-25D354C1C2F9}"/>
          </ac:spMkLst>
        </pc:spChg>
        <pc:spChg chg="mod">
          <ac:chgData name="Alec Brusilovsky" userId="f4aaf3af-7629-4ade-81a6-99ee1ad33bcf" providerId="ADAL" clId="{2B289B28-083C-43A8-973F-921019C770B2}" dt="2022-08-31T17:02:48.017" v="467" actId="14100"/>
          <ac:spMkLst>
            <pc:docMk/>
            <pc:sldMk cId="0" sldId="303"/>
            <ac:spMk id="6147" creationId="{00000000-0000-0000-0000-000000000000}"/>
          </ac:spMkLst>
        </pc:spChg>
      </pc:sldChg>
      <pc:sldChg chg="modSp mod">
        <pc:chgData name="Alec Brusilovsky" userId="f4aaf3af-7629-4ade-81a6-99ee1ad33bcf" providerId="ADAL" clId="{2B289B28-083C-43A8-973F-921019C770B2}" dt="2022-08-30T17:36:06.131" v="466" actId="20577"/>
        <pc:sldMkLst>
          <pc:docMk/>
          <pc:sldMk cId="3452607634" sldId="791"/>
        </pc:sldMkLst>
        <pc:spChg chg="mod">
          <ac:chgData name="Alec Brusilovsky" userId="f4aaf3af-7629-4ade-81a6-99ee1ad33bcf" providerId="ADAL" clId="{2B289B28-083C-43A8-973F-921019C770B2}" dt="2022-08-30T17:36:06.131" v="466" actId="20577"/>
          <ac:spMkLst>
            <pc:docMk/>
            <pc:sldMk cId="3452607634" sldId="791"/>
            <ac:spMk id="4" creationId="{5D88E2AB-CBFF-4456-99B7-D64DA69227D9}"/>
          </ac:spMkLst>
        </pc:spChg>
      </pc:sldChg>
      <pc:sldChg chg="modSp new del mod">
        <pc:chgData name="Alec Brusilovsky" userId="f4aaf3af-7629-4ade-81a6-99ee1ad33bcf" providerId="ADAL" clId="{2B289B28-083C-43A8-973F-921019C770B2}" dt="2022-08-30T17:34:38.181" v="435" actId="47"/>
        <pc:sldMkLst>
          <pc:docMk/>
          <pc:sldMk cId="222784193" sldId="795"/>
        </pc:sldMkLst>
        <pc:spChg chg="mod">
          <ac:chgData name="Alec Brusilovsky" userId="f4aaf3af-7629-4ade-81a6-99ee1ad33bcf" providerId="ADAL" clId="{2B289B28-083C-43A8-973F-921019C770B2}" dt="2022-08-30T17:18:07.299" v="431" actId="20577"/>
          <ac:spMkLst>
            <pc:docMk/>
            <pc:sldMk cId="222784193" sldId="795"/>
            <ac:spMk id="2" creationId="{250CBDA9-910B-8C8B-F8BF-4898B6C21968}"/>
          </ac:spMkLst>
        </pc:spChg>
        <pc:spChg chg="mod">
          <ac:chgData name="Alec Brusilovsky" userId="f4aaf3af-7629-4ade-81a6-99ee1ad33bcf" providerId="ADAL" clId="{2B289B28-083C-43A8-973F-921019C770B2}" dt="2022-08-30T17:18:42.856" v="434" actId="20577"/>
          <ac:spMkLst>
            <pc:docMk/>
            <pc:sldMk cId="222784193" sldId="795"/>
            <ac:spMk id="3" creationId="{B5E85EA5-4E56-CFC0-7063-50C2452AB7F2}"/>
          </ac:spMkLst>
        </pc:spChg>
        <pc:spChg chg="mod">
          <ac:chgData name="Alec Brusilovsky" userId="f4aaf3af-7629-4ade-81a6-99ee1ad33bcf" providerId="ADAL" clId="{2B289B28-083C-43A8-973F-921019C770B2}" dt="2022-08-30T17:09:44.328" v="16" actId="20577"/>
          <ac:spMkLst>
            <pc:docMk/>
            <pc:sldMk cId="222784193" sldId="795"/>
            <ac:spMk id="4" creationId="{E15BDCE9-0720-5DAD-7A4E-DFECDE33506B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5/27/2024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‹Nr.›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5/27/2024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‹Nr.›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 smtClean="0">
                <a:solidFill>
                  <a:schemeClr val="bg1"/>
                </a:solidFill>
              </a:rPr>
              <a:t>SA3 Work plan June, 2023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‹Nr.›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</a:t>
            </a:r>
            <a:r>
              <a:rPr lang="fr-FR" dirty="0" smtClean="0"/>
              <a:t>tatus </a:t>
            </a:r>
            <a:r>
              <a:rPr lang="fr-FR" dirty="0"/>
              <a:t>report for </a:t>
            </a:r>
            <a:r>
              <a:rPr lang="fr-FR" dirty="0" err="1" smtClean="0"/>
              <a:t>draft</a:t>
            </a:r>
            <a:r>
              <a:rPr lang="fr-FR" dirty="0" smtClean="0"/>
              <a:t> TS 33.530 UDR </a:t>
            </a:r>
            <a:r>
              <a:rPr lang="fr-FR" dirty="0" smtClean="0"/>
              <a:t>SCAS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9343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GB" altLang="en-US" sz="1800" b="1" dirty="0" smtClean="0">
                <a:latin typeface="Arial" charset="0"/>
              </a:rPr>
              <a:t>Jörg Andreas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 smtClean="0">
                <a:latin typeface="Arial" charset="0"/>
              </a:rPr>
              <a:t>BSI Germany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  <p:sp>
        <p:nvSpPr>
          <p:cNvPr id="2" name="Subtitle 6">
            <a:extLst>
              <a:ext uri="{FF2B5EF4-FFF2-40B4-BE49-F238E27FC236}">
                <a16:creationId xmlns:a16="http://schemas.microsoft.com/office/drawing/2014/main" id="{4E4CDE1C-22BB-D77D-2F89-25D354C1C2F9}"/>
              </a:ext>
            </a:extLst>
          </p:cNvPr>
          <p:cNvSpPr txBox="1">
            <a:spLocks/>
          </p:cNvSpPr>
          <p:nvPr/>
        </p:nvSpPr>
        <p:spPr bwMode="auto">
          <a:xfrm>
            <a:off x="1399711" y="4980373"/>
            <a:ext cx="6400800" cy="764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None/>
              <a:defRPr sz="24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  <a:defRPr/>
            </a:pPr>
            <a:endParaRPr lang="en-GB" altLang="en-US" sz="2000" kern="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5" y="2456862"/>
            <a:ext cx="3867060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smtClean="0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 smtClean="0"/>
              <a:t>None</a:t>
            </a:r>
            <a:endParaRPr lang="en-US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sz="1600" dirty="0" smtClean="0"/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dirty="0"/>
              <a:t>SA2/RAN impacts and dependencies</a:t>
            </a:r>
            <a:r>
              <a:rPr lang="en-US" sz="1400" dirty="0"/>
              <a:t>:</a:t>
            </a:r>
            <a:endParaRPr lang="de-DE" sz="14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 smtClean="0"/>
              <a:t>None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 smtClean="0"/>
              <a:t>None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CA" sz="1200" dirty="0" smtClean="0"/>
              <a:t>Specific UDR </a:t>
            </a:r>
            <a:r>
              <a:rPr lang="en-CA" sz="1200" dirty="0"/>
              <a:t>test </a:t>
            </a:r>
            <a:r>
              <a:rPr lang="en-CA" sz="1200" dirty="0" smtClean="0"/>
              <a:t>cases based on security requirements for UDR (33.501)</a:t>
            </a:r>
            <a:endParaRPr lang="en-CA" sz="120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CA" sz="1200" dirty="0"/>
              <a:t>Overall clause 4 </a:t>
            </a:r>
            <a:r>
              <a:rPr lang="en-CA" sz="1200" dirty="0" smtClean="0"/>
              <a:t>SCAS content</a:t>
            </a:r>
            <a:endParaRPr lang="en-CA" sz="1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64512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WID UDR </a:t>
            </a:r>
            <a:r>
              <a:rPr lang="en-US" sz="2000" dirty="0" smtClean="0">
                <a:solidFill>
                  <a:srgbClr val="FF0000"/>
                </a:solidFill>
              </a:rPr>
              <a:t>SCAS </a:t>
            </a:r>
            <a:r>
              <a:rPr lang="en-US" sz="2000" dirty="0" smtClean="0">
                <a:solidFill>
                  <a:srgbClr val="FF0000"/>
                </a:solidFill>
              </a:rPr>
              <a:t>WP-status </a:t>
            </a:r>
            <a:r>
              <a:rPr lang="en-US" sz="2000" dirty="0">
                <a:solidFill>
                  <a:srgbClr val="FF0000"/>
                </a:solidFill>
              </a:rPr>
              <a:t>after </a:t>
            </a:r>
            <a:r>
              <a:rPr lang="en-US" sz="2000" dirty="0" smtClean="0">
                <a:solidFill>
                  <a:srgbClr val="FF0000"/>
                </a:solidFill>
              </a:rPr>
              <a:t>SA3 #</a:t>
            </a:r>
            <a:r>
              <a:rPr lang="en-US" sz="2000" dirty="0" smtClean="0">
                <a:solidFill>
                  <a:srgbClr val="FF0000"/>
                </a:solidFill>
              </a:rPr>
              <a:t>116 </a:t>
            </a:r>
            <a:r>
              <a:rPr lang="en-US" sz="2000" dirty="0" err="1" smtClean="0">
                <a:solidFill>
                  <a:srgbClr val="FF0000"/>
                </a:solidFill>
              </a:rPr>
              <a:t>Jeju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0206488"/>
              </p:ext>
            </p:extLst>
          </p:nvPr>
        </p:nvGraphicFramePr>
        <p:xfrm>
          <a:off x="301625" y="1287463"/>
          <a:ext cx="8687186" cy="920026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8258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99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16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152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87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820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147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4795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1010010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5G Security Assurance Specification (SCAS) for the Unified Data Repository (UDR) </a:t>
                      </a:r>
                      <a:endParaRPr lang="en-US" sz="1200" b="0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SCAS_5G_UDR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Nov-2024</a:t>
                      </a:r>
                      <a:endParaRPr lang="en-GB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i="0" u="none" strike="noStrike" dirty="0" smtClean="0"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50</a:t>
                      </a:r>
                      <a:endParaRPr lang="en-GB" sz="1200" dirty="0">
                        <a:solidFill>
                          <a:srgbClr val="FF33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 smtClean="0">
                          <a:solidFill>
                            <a:schemeClr val="tx1"/>
                          </a:solidFill>
                        </a:rPr>
                        <a:t>pCR</a:t>
                      </a:r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 against</a:t>
                      </a:r>
                      <a:r>
                        <a:rPr lang="en-GB" sz="1200" baseline="0" dirty="0" smtClean="0">
                          <a:solidFill>
                            <a:schemeClr val="tx1"/>
                          </a:solidFill>
                        </a:rPr>
                        <a:t> 33.530</a:t>
                      </a:r>
                      <a:endParaRPr lang="en-GB" sz="1200" dirty="0" smtClean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Sec. requirements at 33.501 clause 5.8b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Content Placeholder 7"/>
          <p:cNvSpPr>
            <a:spLocks noGrp="1"/>
          </p:cNvSpPr>
          <p:nvPr>
            <p:ph sz="half" idx="2"/>
          </p:nvPr>
        </p:nvSpPr>
        <p:spPr>
          <a:xfrm>
            <a:off x="5037455" y="2456862"/>
            <a:ext cx="3867060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 smtClean="0"/>
              <a:t>Define normative </a:t>
            </a:r>
            <a:r>
              <a:rPr lang="en-US" altLang="zh-CN" sz="1200" dirty="0" smtClean="0"/>
              <a:t>baseline for </a:t>
            </a:r>
            <a:r>
              <a:rPr lang="en-US" altLang="zh-CN" sz="1200" dirty="0" smtClean="0"/>
              <a:t>UDR SCAS </a:t>
            </a:r>
            <a:r>
              <a:rPr lang="en-US" altLang="zh-CN" sz="1200" dirty="0" err="1" smtClean="0"/>
              <a:t>Testcases</a:t>
            </a:r>
            <a:endParaRPr lang="en-US" altLang="zh-CN" sz="1200" dirty="0" smtClean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 smtClean="0"/>
              <a:t>Change in 33.501 regarding </a:t>
            </a:r>
            <a:r>
              <a:rPr lang="en-CA" sz="1200" dirty="0"/>
              <a:t>security requirements for UDR</a:t>
            </a:r>
            <a:endParaRPr lang="en-US" altLang="zh-CN" sz="1200" dirty="0" smtClean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 smtClean="0"/>
              <a:t>Further elaborate </a:t>
            </a:r>
            <a:r>
              <a:rPr lang="en-US" altLang="zh-CN" sz="1200" dirty="0"/>
              <a:t>draft </a:t>
            </a:r>
            <a:r>
              <a:rPr lang="en-US" altLang="zh-CN" sz="1200" dirty="0" smtClean="0"/>
              <a:t>TS 33.530 (UDR </a:t>
            </a:r>
            <a:r>
              <a:rPr lang="en-US" altLang="zh-CN" sz="1200" dirty="0"/>
              <a:t>SCAS) 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Defining the </a:t>
            </a:r>
            <a:r>
              <a:rPr lang="en-US" altLang="zh-CN" sz="1200" dirty="0" smtClean="0"/>
              <a:t>assets</a:t>
            </a:r>
            <a:r>
              <a:rPr lang="en-US" altLang="zh-CN" sz="1200" dirty="0" smtClean="0"/>
              <a:t> </a:t>
            </a:r>
            <a:r>
              <a:rPr lang="en-US" altLang="zh-CN" sz="1200" dirty="0"/>
              <a:t>and </a:t>
            </a:r>
            <a:r>
              <a:rPr lang="en-US" altLang="zh-CN" sz="1200" dirty="0" smtClean="0"/>
              <a:t>threats for key transfer </a:t>
            </a:r>
            <a:r>
              <a:rPr lang="en-US" altLang="zh-CN" sz="1200" dirty="0" smtClean="0"/>
              <a:t>between UDR and other NFs (CR to 33.926)</a:t>
            </a:r>
            <a:endParaRPr lang="en-US" altLang="zh-CN" sz="120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 smtClean="0"/>
              <a:t>Defining specific UDR </a:t>
            </a:r>
            <a:r>
              <a:rPr lang="en-US" altLang="zh-CN" sz="1200" dirty="0"/>
              <a:t>SCAS test </a:t>
            </a:r>
            <a:r>
              <a:rPr lang="en-US" altLang="zh-CN" sz="1200" dirty="0" smtClean="0"/>
              <a:t>cases regarding </a:t>
            </a:r>
            <a:r>
              <a:rPr lang="en-US" altLang="zh-CN" sz="1200" dirty="0" smtClean="0"/>
              <a:t>storage transfer </a:t>
            </a:r>
            <a:r>
              <a:rPr lang="en-US" altLang="zh-CN" sz="1200" dirty="0" smtClean="0"/>
              <a:t>security</a:t>
            </a:r>
            <a:endParaRPr lang="en-US" altLang="zh-CN" sz="12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 smtClean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 smtClean="0"/>
              <a:t>Risks</a:t>
            </a:r>
            <a:r>
              <a:rPr lang="en-US" altLang="zh-CN" sz="1400" b="1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 smtClean="0"/>
              <a:t>None</a:t>
            </a:r>
            <a:endParaRPr lang="en-US" altLang="zh-CN" sz="1600" dirty="0" smtClean="0"/>
          </a:p>
        </p:txBody>
      </p:sp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E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wAAAAAAAAAEAAAACQAAAF9pZD0kLl9pZAEDAAAAAAADAAAAAQADAAAAIwAAAENvbWJpSW5kZXg9JC5OYW1lICsgJ18nICsgJC5WZXJzaW9uAQUAAAAAAAUAAAABAAU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IBAQEBAQEBAQEBAQEBAQMAAAAAAAAAAwAAAAMAAAAA/////wUACg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Q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UAAAACABAACy+T/5A8F9pDqrh6JhGfgl4EAAAAAAADAAAAAAADAAAAAwADAAAAAAD///////8DAAEA////////BQAAAAMAEAALz0QGwCy+kkWxCNyM/aPomQQAAAABAAMAAAACAAMAAAAEAAQAAQD///////8FAAAABAAQAAuyywzEtjp/RIAC+f5fZip4BAAAAAIAAwAAAAMAAw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////8DAAMOAAAAAAAAAAAAAP////+DAIMAAAAFX2lkABAAAAAEL5P/kDwX2kOquHomEZ+CXgNEYXRhABsAAAAETGlua2VkU2hhcGVEYXRhAAUAAAAAAAJOYW1lABkAAABMaW5rZWRTaGFwZXNEYXRhUHJvcGVydHkAEFZlcnNpb24AAAAAAAlMYXN0V3JpdGUADC8Teo4BAAAAAQD/////xgDGAAAABV9pZAAQAAAABM9EBsAsvpJFsQjcjP2j6JkDRGF0YQBTAAAACFByZXNlbnRhdGlvblNjYW5uZWRGb3JMaW5rZWRTaGFwZXMAAAJOdW1iZXJGb3JtYXRTZXBhcmF0b3JNb2RlAAoAAABBdXRvbWF0aWMAAAJOYW1lACQAAABMaW5rZWRTaGFwZVByZXNlbnRhdGlvblNldHRpbmdzRGF0YQAQVmVyc2lvbgAAAAAACUxhc3RXcml0ZQArLxN6jgEAAAACAP////+DAIMAAAAFX2lkABAAAAAEsssMxLY6f0SAAvn+X2YqeANEYXRhABsAAAAETGlua2VkU2hhcGVEYXRhAAUAAAAAAAJOYW1lABkAAABMaW5rZWRTaGFwZXNEYXRhUHJvcGVydHkAEFZlcnNpb24AAQAAAAlMYXN0V3JpdGUAHC8Teo4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/////BQDhCwAAAAAAAAAAAAAgAf///////////////wAAAP///////////////wUAAAADAP///////wU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EAIAH///////////////8AAA7///////8FAAAABA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CAAIBAwAAAAIA////////GgAGTGlua2VkU2hhcGVzRGF0YVByb3BlcnR5XzAEAAAAAAAFAAAAAwAFAAAABAAFAAAAAAD///////8DAAEBAwAAAAMA////////JQAGTGlua2VkU2hhcGVQcmVzZW50YXRpb25TZXR0aW5nc0RhdGFfMAQAAAABAAUAAAAAAAUAAAACAAQAAQEDAAAABAD///////8aAAZMaW5rZWRTaGFwZXNEYXRhUHJvcGVydHlfMQQAAAACAAUAAAACAAUAAAA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470418614713524"/>
  <p:tag name="EMPOWERCHARTSPROPERTIES_A_LENGTH" val="24576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8E648E97429F4A9C700CA2B719F885" ma:contentTypeVersion="17" ma:contentTypeDescription="Create a new document." ma:contentTypeScope="" ma:versionID="6e3ee49c1194d28eca38e3887a0c9fa5">
  <xsd:schema xmlns:xsd="http://www.w3.org/2001/XMLSchema" xmlns:xs="http://www.w3.org/2001/XMLSchema" xmlns:p="http://schemas.microsoft.com/office/2006/metadata/properties" xmlns:ns2="5a888943-97ca-4c93-b605-714bb5e9e285" xmlns:ns3="e32f50e1-6846-4d7d-ad60-ccd6877e6c5e" xmlns:ns4="http://schemas.microsoft.com/sharepoint/v4" targetNamespace="http://schemas.microsoft.com/office/2006/metadata/properties" ma:root="true" ma:fieldsID="8d383a2459015e6354274af988eab965" ns2:_="" ns3:_="" ns4:_="">
    <xsd:import namespace="5a888943-97ca-4c93-b605-714bb5e9e285"/>
    <xsd:import namespace="e32f50e1-6846-4d7d-ad60-ccd6877e6c5e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4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888943-97ca-4c93-b605-714bb5e9e2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2f50e1-6846-4d7d-ad60-ccd6877e6c5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9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</documentManagement>
</p:properties>
</file>

<file path=customXml/itemProps1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240D7DC-F113-4490-B4D3-A90F23706B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888943-97ca-4c93-b605-714bb5e9e285"/>
    <ds:schemaRef ds:uri="e32f50e1-6846-4d7d-ad60-ccd6877e6c5e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DD099C7-CF44-471D-B7DF-D246DF2BD038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e32f50e1-6846-4d7d-ad60-ccd6877e6c5e"/>
    <ds:schemaRef ds:uri="5a888943-97ca-4c93-b605-714bb5e9e285"/>
    <ds:schemaRef ds:uri="http://schemas.microsoft.com/sharepoint/v4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166</Words>
  <Application>Microsoft Office PowerPoint</Application>
  <PresentationFormat>Bildschirmpräsentation (4:3)</PresentationFormat>
  <Paragraphs>46</Paragraphs>
  <Slides>2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宋体</vt:lpstr>
      <vt:lpstr>Arial</vt:lpstr>
      <vt:lpstr>Calibri</vt:lpstr>
      <vt:lpstr>Times New Roman</vt:lpstr>
      <vt:lpstr>Office Theme</vt:lpstr>
      <vt:lpstr>SA WG3 Status report for draft TS 33.530 UDR SCAS</vt:lpstr>
      <vt:lpstr>PowerPoint-Präsentation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Andreas, Jörg</cp:lastModifiedBy>
  <cp:revision>1333</cp:revision>
  <dcterms:created xsi:type="dcterms:W3CDTF">2008-08-30T09:32:10Z</dcterms:created>
  <dcterms:modified xsi:type="dcterms:W3CDTF">2024-05-27T08:23:51Z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0x0101006C8E648E97429F4A9C700CA2B719F885</vt:lpwstr>
  </property>
</Properties>
</file>