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4"/>
  </p:sldMasterIdLst>
  <p:notesMasterIdLst>
    <p:notesMasterId r:id="rId7"/>
  </p:notesMasterIdLst>
  <p:handoutMasterIdLst>
    <p:handoutMasterId r:id="rId8"/>
  </p:handoutMasterIdLst>
  <p:sldIdLst>
    <p:sldId id="303" r:id="rId5"/>
    <p:sldId id="792" r:id="rId6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3300"/>
    <a:srgbClr val="62A14D"/>
    <a:srgbClr val="2A6EA8"/>
    <a:srgbClr val="FF7C80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130" d="100"/>
          <a:sy n="130" d="100"/>
        </p:scale>
        <p:origin x="738" y="1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77" d="100"/>
          <a:sy n="77" d="100"/>
        </p:scale>
        <p:origin x="3672" y="11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5/29/2024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5/29/2024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 Work plan May, 2024</a:t>
            </a: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Status report for </a:t>
            </a:r>
            <a:r>
              <a:rPr lang="fr-FR" dirty="0" err="1"/>
              <a:t>FS_MiBiDA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934375"/>
          </a:xfrm>
        </p:spPr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GB" altLang="en-US" sz="1800" b="1" dirty="0">
                <a:latin typeface="Arial" charset="0"/>
              </a:rPr>
              <a:t>Noamen Ben Henda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Huawei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  <p:sp>
        <p:nvSpPr>
          <p:cNvPr id="2" name="Subtitle 6">
            <a:extLst>
              <a:ext uri="{FF2B5EF4-FFF2-40B4-BE49-F238E27FC236}">
                <a16:creationId xmlns:a16="http://schemas.microsoft.com/office/drawing/2014/main" id="{4E4CDE1C-22BB-D77D-2F89-25D354C1C2F9}"/>
              </a:ext>
            </a:extLst>
          </p:cNvPr>
          <p:cNvSpPr txBox="1">
            <a:spLocks/>
          </p:cNvSpPr>
          <p:nvPr/>
        </p:nvSpPr>
        <p:spPr bwMode="auto">
          <a:xfrm>
            <a:off x="1399711" y="4980373"/>
            <a:ext cx="6400800" cy="764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None/>
              <a:defRPr sz="24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>
                <a:solidFill>
                  <a:schemeClr val="tx1"/>
                </a:solidFill>
                <a:latin typeface="+mn-lt"/>
              </a:defRPr>
            </a:lvl5pPr>
            <a:lvl6pPr marL="22860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solidFill>
                  <a:schemeClr val="tx1"/>
                </a:solidFill>
                <a:latin typeface="+mn-lt"/>
              </a:defRPr>
            </a:lvl6pPr>
            <a:lvl7pPr marL="2743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solidFill>
                  <a:schemeClr val="tx1"/>
                </a:solidFill>
                <a:latin typeface="+mn-lt"/>
              </a:defRPr>
            </a:lvl7pPr>
            <a:lvl8pPr marL="3200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solidFill>
                  <a:schemeClr val="tx1"/>
                </a:solidFill>
                <a:latin typeface="+mn-lt"/>
              </a:defRPr>
            </a:lvl8pPr>
            <a:lvl9pPr marL="3657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80000"/>
              </a:lnSpc>
              <a:defRPr/>
            </a:pPr>
            <a:endParaRPr lang="en-GB" altLang="en-US" sz="2000" kern="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5" y="2456862"/>
            <a:ext cx="3867060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Dependencies: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None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sz="1600" dirty="0"/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r>
              <a:rPr lang="en-US" sz="1400" b="1" dirty="0"/>
              <a:t>SA2/RAN impacts and dependencies</a:t>
            </a:r>
            <a:r>
              <a:rPr lang="en-US" sz="1400" dirty="0"/>
              <a:t>:</a:t>
            </a:r>
            <a:endParaRPr lang="de-DE" sz="14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None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endParaRPr lang="en-US" sz="1400" b="1" dirty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Contentious Issue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200" dirty="0"/>
              <a:t>None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de-DE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Focus for the Next Meeting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CA" sz="1200" dirty="0"/>
              <a:t>Completion of the evaluation of the solutions and conclusion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FF0000"/>
                </a:solidFill>
              </a:rPr>
              <a:t>FS_MiBiDa</a:t>
            </a:r>
            <a:r>
              <a:rPr lang="en-US" sz="2000" dirty="0">
                <a:solidFill>
                  <a:srgbClr val="FF0000"/>
                </a:solidFill>
              </a:rPr>
              <a:t> status after SA3#115Adhoc-e and SA3#116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2242417"/>
              </p:ext>
            </p:extLst>
          </p:nvPr>
        </p:nvGraphicFramePr>
        <p:xfrm>
          <a:off x="301625" y="1287463"/>
          <a:ext cx="8687186" cy="809790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8258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896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43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192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1020043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mitigations against bidding down attacks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FS_MiBiDa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Rel-19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Sep-2024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 i="0" u="none" strike="noStrike"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</a:rPr>
                        <a:t>85</a:t>
                      </a:r>
                      <a:endParaRPr lang="en-GB" sz="1200" dirty="0">
                        <a:solidFill>
                          <a:srgbClr val="FF3300"/>
                        </a:solidFill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pCRs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</a:rPr>
                        <a:t> to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 TS 33.701 from SA3#115Ah-e and SA3#116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Content Placeholder 7"/>
          <p:cNvSpPr>
            <a:spLocks noGrp="1"/>
          </p:cNvSpPr>
          <p:nvPr>
            <p:ph sz="half" idx="2"/>
          </p:nvPr>
        </p:nvSpPr>
        <p:spPr>
          <a:xfrm>
            <a:off x="5037455" y="2456862"/>
            <a:ext cx="3867060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Overall Plan</a:t>
            </a:r>
            <a:r>
              <a:rPr lang="en-US" altLang="zh-CN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/>
              <a:t>A conference call will be held before the next meeting to discuss potential conclusions and decide on the general direction. 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/>
              <a:t>The study will be closed by the next meeting.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Risks: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200" dirty="0"/>
              <a:t>None so far</a:t>
            </a:r>
            <a:endParaRPr lang="en-US" altLang="zh-CN" sz="1600" dirty="0"/>
          </a:p>
        </p:txBody>
      </p:sp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C8E648E97429F4A9C700CA2B719F885" ma:contentTypeVersion="17" ma:contentTypeDescription="Create a new document." ma:contentTypeScope="" ma:versionID="6e3ee49c1194d28eca38e3887a0c9fa5">
  <xsd:schema xmlns:xsd="http://www.w3.org/2001/XMLSchema" xmlns:xs="http://www.w3.org/2001/XMLSchema" xmlns:p="http://schemas.microsoft.com/office/2006/metadata/properties" xmlns:ns2="5a888943-97ca-4c93-b605-714bb5e9e285" xmlns:ns3="e32f50e1-6846-4d7d-ad60-ccd6877e6c5e" xmlns:ns4="http://schemas.microsoft.com/sharepoint/v4" targetNamespace="http://schemas.microsoft.com/office/2006/metadata/properties" ma:root="true" ma:fieldsID="8d383a2459015e6354274af988eab965" ns2:_="" ns3:_="" ns4:_="">
    <xsd:import namespace="5a888943-97ca-4c93-b605-714bb5e9e285"/>
    <xsd:import namespace="e32f50e1-6846-4d7d-ad60-ccd6877e6c5e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4:IconOverla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888943-97ca-4c93-b605-714bb5e9e28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2f50e1-6846-4d7d-ad60-ccd6877e6c5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9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conOverlay xmlns="http://schemas.microsoft.com/sharepoint/v4" xsi:nil="true"/>
  </documentManagement>
</p:properties>
</file>

<file path=customXml/itemProps1.xml><?xml version="1.0" encoding="utf-8"?>
<ds:datastoreItem xmlns:ds="http://schemas.openxmlformats.org/officeDocument/2006/customXml" ds:itemID="{4240D7DC-F113-4490-B4D3-A90F23706BA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a888943-97ca-4c93-b605-714bb5e9e285"/>
    <ds:schemaRef ds:uri="e32f50e1-6846-4d7d-ad60-ccd6877e6c5e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DD099C7-CF44-471D-B7DF-D246DF2BD038}">
  <ds:schemaRefs>
    <ds:schemaRef ds:uri="http://purl.org/dc/terms/"/>
    <ds:schemaRef ds:uri="e32f50e1-6846-4d7d-ad60-ccd6877e6c5e"/>
    <ds:schemaRef ds:uri="http://www.w3.org/XML/1998/namespace"/>
    <ds:schemaRef ds:uri="http://purl.org/dc/elements/1.1/"/>
    <ds:schemaRef ds:uri="5a888943-97ca-4c93-b605-714bb5e9e285"/>
    <ds:schemaRef ds:uri="http://schemas.microsoft.com/office/2006/documentManagement/types"/>
    <ds:schemaRef ds:uri="http://schemas.openxmlformats.org/package/2006/metadata/core-properties"/>
    <ds:schemaRef ds:uri="http://schemas.microsoft.com/sharepoint/v4"/>
    <ds:schemaRef ds:uri="http://schemas.microsoft.com/office/infopath/2007/PartnerControls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11127</TotalTime>
  <Words>129</Words>
  <Application>Microsoft Office PowerPoint</Application>
  <PresentationFormat>On-screen Show (4:3)</PresentationFormat>
  <Paragraphs>41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Office Theme</vt:lpstr>
      <vt:lpstr>SA WG3 Status report for FS_MiBiDA</vt:lpstr>
      <vt:lpstr>PowerPoint Presentation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Huawei</cp:lastModifiedBy>
  <cp:revision>1329</cp:revision>
  <dcterms:created xsi:type="dcterms:W3CDTF">2008-08-30T09:32:10Z</dcterms:created>
  <dcterms:modified xsi:type="dcterms:W3CDTF">2024-05-29T12:46:07Z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0x0101006C8E648E97429F4A9C700CA2B719F885</vt:lpwstr>
  </property>
</Properties>
</file>