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4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78" d="100"/>
          <a:sy n="78" d="100"/>
        </p:scale>
        <p:origin x="1214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5/30/2024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5/30/2024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SA3#116,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</a:t>
            </a:r>
            <a:r>
              <a:rPr lang="fr-FR" dirty="0" err="1"/>
              <a:t>FS_UIA_Sec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US" sz="2000" b="1" dirty="0"/>
              <a:t>Samir Ferdi</a:t>
            </a: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Interdigital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planned: 6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zh-CN" sz="18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115-adhoc-e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Get </a:t>
            </a:r>
            <a:r>
              <a:rPr lang="en-GB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KIs agreed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116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meeting: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zh-CN" sz="1400" dirty="0">
                <a:uFillTx/>
                <a:latin typeface="Calibri" panose="020F0502020204030204" pitchFamily="34" charset="0"/>
                <a:sym typeface="+mn-ea"/>
              </a:rPr>
              <a:t>Add </a:t>
            </a:r>
            <a:r>
              <a:rPr lang="en-US" altLang="zh-CN" sz="14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solutions</a:t>
            </a:r>
            <a:endParaRPr lang="en-US" altLang="zh-CN" sz="1400" dirty="0">
              <a:uFillTx/>
              <a:latin typeface="Calibri" panose="020F0502020204030204" pitchFamily="34" charset="0"/>
              <a:sym typeface="+mn-ea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CA" altLang="zh-CN" sz="1400" dirty="0">
                <a:latin typeface="Calibri" panose="020F0502020204030204" pitchFamily="34" charset="0"/>
                <a:sym typeface="+mn-ea"/>
              </a:rPr>
              <a:t>Last meeting to add</a:t>
            </a:r>
            <a:r>
              <a:rPr lang="en-US" altLang="en-CA" sz="1400" dirty="0">
                <a:latin typeface="Calibri" panose="020F0502020204030204" pitchFamily="34" charset="0"/>
                <a:sym typeface="+mn-ea"/>
              </a:rPr>
              <a:t> KIs</a:t>
            </a: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117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: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  <a:sym typeface="+mn-ea"/>
              </a:rPr>
              <a:t>Clear ENs in solutions</a:t>
            </a: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zh-CN" sz="1400" dirty="0">
                <a:uFillTx/>
                <a:latin typeface="Calibri" panose="020F0502020204030204" pitchFamily="34" charset="0"/>
                <a:sym typeface="+mn-ea"/>
              </a:rPr>
              <a:t>Add </a:t>
            </a:r>
            <a:r>
              <a:rPr lang="en-US" altLang="zh-CN" sz="14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solution evaluations</a:t>
            </a:r>
            <a:r>
              <a:rPr lang="en-US" altLang="zh-CN" sz="1400" dirty="0">
                <a:uFillTx/>
                <a:latin typeface="Calibri" panose="020F0502020204030204" pitchFamily="34" charset="0"/>
                <a:sym typeface="+mn-ea"/>
              </a:rPr>
              <a:t> </a:t>
            </a: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CA" altLang="zh-CN" sz="1400" dirty="0">
                <a:latin typeface="Calibri" panose="020F0502020204030204" pitchFamily="34" charset="0"/>
                <a:sym typeface="+mn-ea"/>
              </a:rPr>
              <a:t>Last meeting to add</a:t>
            </a:r>
            <a:r>
              <a:rPr lang="en-US" altLang="en-CA" sz="1400" dirty="0">
                <a:latin typeface="Calibri" panose="020F0502020204030204" pitchFamily="34" charset="0"/>
                <a:sym typeface="+mn-ea"/>
              </a:rPr>
              <a:t> solutions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118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meeting :</a:t>
            </a:r>
            <a:endParaRPr lang="en-US" altLang="en-CA" sz="1800" dirty="0"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  <a:p>
            <a:pPr marL="628650" lvl="1" indent="-34290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  <a:sym typeface="+mn-ea"/>
              </a:rPr>
              <a:t>Add conclusions and complete evaluations</a:t>
            </a:r>
          </a:p>
          <a:p>
            <a:pPr marL="628650" lvl="1" indent="-34290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  <a:sym typeface="+mn-ea"/>
              </a:rPr>
              <a:t>Initial WID proposal</a:t>
            </a:r>
            <a:endParaRPr lang="en-US" sz="1400" dirty="0">
              <a:latin typeface="Calibri" panose="020F0502020204030204" pitchFamily="34" charset="0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119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meeting :</a:t>
            </a:r>
            <a:endParaRPr lang="en-US" altLang="en-CA" sz="1800" dirty="0"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  <a:p>
            <a:pPr marL="628650" lvl="1" indent="-34290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  <a:sym typeface="+mn-ea"/>
              </a:rPr>
              <a:t>Complete conclusions</a:t>
            </a:r>
          </a:p>
          <a:p>
            <a:pPr marL="628650" lvl="1" indent="-34290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  <a:sym typeface="+mn-ea"/>
              </a:rPr>
              <a:t>Send TR for information &amp; approval</a:t>
            </a:r>
          </a:p>
          <a:p>
            <a:pPr marL="628650" lvl="1" indent="-34290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  <a:sym typeface="+mn-ea"/>
              </a:rPr>
              <a:t>WID proposal</a:t>
            </a:r>
            <a:endParaRPr lang="en-US" sz="1400" dirty="0">
              <a:latin typeface="Calibri" panose="020F0502020204030204" pitchFamily="34" charset="0"/>
            </a:endParaRPr>
          </a:p>
          <a:p>
            <a:pPr marL="628650" lvl="1" indent="-34290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FS_UIA_Sec</a:t>
            </a:r>
            <a:r>
              <a:rPr lang="en-US" sz="2400" dirty="0">
                <a:solidFill>
                  <a:srgbClr val="FF0000"/>
                </a:solidFill>
              </a:rPr>
              <a:t> overall plan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/>
              <a:t>TR scope in, </a:t>
            </a:r>
            <a:r>
              <a:rPr lang="en-US" altLang="de-DE" sz="1200" dirty="0"/>
              <a:t>stable security and architecture assumptions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dirty="0"/>
              <a:t>3 key issue</a:t>
            </a:r>
            <a:r>
              <a:rPr lang="en-US" altLang="zh-CN" sz="1200" dirty="0"/>
              <a:t>s in the TR for user A&amp;A (KI#1), user id privacy (KI#2), device A&amp;A (KI#3).</a:t>
            </a:r>
            <a:endParaRPr lang="en-US" altLang="de-DE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dirty="0"/>
              <a:t>22 solutions in the TR (KI#1 : 13, KI#2 : 7, KI#3 : 6).</a:t>
            </a:r>
            <a:endParaRPr lang="de-DE" altLang="de-DE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SA2 study FS_UIA_ARC conclusions.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 identified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FS_UIA_Sec</a:t>
            </a:r>
            <a:r>
              <a:rPr lang="en-US" sz="2000" dirty="0">
                <a:solidFill>
                  <a:srgbClr val="FF0000"/>
                </a:solidFill>
              </a:rPr>
              <a:t> status after SA3#116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3364325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25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48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87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1422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467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1030032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of User Identities and Authentication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FS_UIA_Sec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Nov-2024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33.700-32 V0.2.0 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Resolves ENs in the solution</a:t>
            </a:r>
            <a:r>
              <a:rPr lang="en-US" altLang="zh-CN" sz="1400" dirty="0"/>
              <a:t>s.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Add e</a:t>
            </a:r>
            <a:r>
              <a:rPr lang="de-DE" altLang="de-DE" sz="1400" dirty="0"/>
              <a:t>valuations.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Add conclusions for the 2 KIs.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SA2 study FS_UIA_ARC conclusions.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SA3#</a:t>
            </a:r>
            <a:r>
              <a:rPr lang="en-US" altLang="zh-CN" sz="12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115-adhoc-e</a:t>
            </a: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: 0.5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SA3#</a:t>
            </a:r>
            <a:r>
              <a:rPr lang="en-US" altLang="zh-CN" sz="12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116	 </a:t>
            </a: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 1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SA3#</a:t>
            </a:r>
            <a:r>
              <a:rPr lang="en-US" altLang="zh-CN" sz="12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117</a:t>
            </a:r>
            <a:r>
              <a:rPr lang="en-CA" altLang="zh-CN" sz="12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	 </a:t>
            </a: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 1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SA3#</a:t>
            </a:r>
            <a:r>
              <a:rPr lang="en-US" altLang="zh-CN" sz="12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118	 </a:t>
            </a: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 1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CA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SA3#119	 : 0.5</a:t>
            </a:r>
            <a:endParaRPr lang="en-CA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119 conclude study, send TR for information and approval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prstClr val="black"/>
                </a:solidFill>
                <a:latin typeface="Calibri"/>
              </a:rPr>
              <a:t>SA3#121 conclude normative work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737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FS_UIA_Sec</a:t>
            </a:r>
            <a:r>
              <a:rPr lang="en-US" sz="2000" dirty="0">
                <a:solidFill>
                  <a:srgbClr val="FF0000"/>
                </a:solidFill>
              </a:rPr>
              <a:t> pending 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29545008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5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8384</TotalTime>
  <Words>319</Words>
  <Application>Microsoft Office PowerPoint</Application>
  <PresentationFormat>On-screen Show (4:3)</PresentationFormat>
  <Paragraphs>82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SA WG3 Status report for FS_UIA_Sec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S3‑242515-r2</cp:lastModifiedBy>
  <cp:revision>1311</cp:revision>
  <dcterms:created xsi:type="dcterms:W3CDTF">2008-08-30T09:32:10Z</dcterms:created>
  <dcterms:modified xsi:type="dcterms:W3CDTF">2024-05-30T12:23:47Z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