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99" d="100"/>
          <a:sy n="99" d="100"/>
        </p:scale>
        <p:origin x="725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5/30/2024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5/30/2024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dirty="0" err="1"/>
              <a:t>FS_AIoT_Sec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Marcus Wong – OPPO</a:t>
            </a:r>
          </a:p>
          <a:p>
            <a:pPr>
              <a:lnSpc>
                <a:spcPct val="80000"/>
              </a:lnSpc>
            </a:pPr>
            <a:r>
              <a:rPr lang="en-GB" sz="1800" b="1" dirty="0" err="1">
                <a:latin typeface="Arial" charset="0"/>
              </a:rPr>
              <a:t>Longhua</a:t>
            </a:r>
            <a:r>
              <a:rPr lang="en-GB" sz="1800" b="1" dirty="0">
                <a:latin typeface="Arial" charset="0"/>
              </a:rPr>
              <a:t> Guo - 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6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SA3#115-Adhoc meeting: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SA3#116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KIs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Get solutions agreed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SA3#117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US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architecture and assumptions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Get additional solutions and evaluations agreed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initial conclusion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agreed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SA3#118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final solutions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Get more conclusions agreed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SA3#119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Finalize all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Get TR ready for SA plenary approval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FS_AIoT_Sec</a:t>
            </a:r>
            <a:r>
              <a:rPr lang="en-US" sz="2400" dirty="0">
                <a:solidFill>
                  <a:srgbClr val="FF0000"/>
                </a:solidFill>
              </a:rPr>
              <a:t>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40+ contributions from SA3#115-AdHoc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50 contributions from SA3#116 -  13 not treated (~ 1/4)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 on stable architecture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RAN on device capabilities and protocol stack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Authentication requirements cannot be agreed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Communication security requirements cannot be agreed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If authentication and communication security requirements cannot be agreed, solutions to authentication and communication security cannot be proposed and agreed.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If there is no clarity or stable architecture and end points, SA3 solutions cannot be finalized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 err="1">
                <a:solidFill>
                  <a:srgbClr val="FF0000"/>
                </a:solidFill>
              </a:rPr>
              <a:t>FS_AIoT_Sec</a:t>
            </a:r>
            <a:r>
              <a:rPr lang="en-US" sz="2000" dirty="0">
                <a:solidFill>
                  <a:srgbClr val="FF0000"/>
                </a:solidFill>
              </a:rPr>
              <a:t>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077986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of Ambient IoT services in 5G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FS_AIoT_Sec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+15%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Issue#1:  there is no agreement on authentication requirement (e.g., termination point of authentication, device authentication, mutual authentication)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Issue#2: there is no agreement on communication security requirement (e.g., termination points of communication)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 on stable architecture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RAN on device capabilities and protocol stack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SA1 on service model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 </a:t>
            </a:r>
            <a:r>
              <a:rPr lang="en-GB" sz="1200" dirty="0" err="1"/>
              <a:t>AdHoc</a:t>
            </a:r>
            <a:r>
              <a:rPr lang="en-GB" sz="1200" dirty="0"/>
              <a:t> – 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b="1" dirty="0"/>
              <a:t>SA3#116 – 2 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SA3#117 – 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SA3#118 -  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SA3#119 -  1 TU</a:t>
            </a: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Pre-SA3#117: conference call(s) prior to the meeting #117 to progress untreated contributions, potential solutions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 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SA3#117: Get </a:t>
            </a:r>
            <a:r>
              <a:rPr lang="en-US" sz="1200" dirty="0" err="1">
                <a:solidFill>
                  <a:prstClr val="black"/>
                </a:solidFill>
                <a:latin typeface="Calibri"/>
              </a:rPr>
              <a:t>Kis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, architecture and assumptions, get additional solutions and evaluations agreed, get initial conclusion agreed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FS_AIoT_Sec</a:t>
            </a:r>
            <a:r>
              <a:rPr lang="en-US" sz="2000" dirty="0">
                <a:solidFill>
                  <a:srgbClr val="FF0000"/>
                </a:solidFill>
              </a:rPr>
              <a:t>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8559</TotalTime>
  <Words>378</Words>
  <Application>Microsoft Office PowerPoint</Application>
  <PresentationFormat>On-screen Show (4:3)</PresentationFormat>
  <Paragraphs>79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‘FS_AIoT_Sec’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OPPO</cp:lastModifiedBy>
  <cp:revision>1309</cp:revision>
  <dcterms:created xsi:type="dcterms:W3CDTF">2008-08-30T09:32:10Z</dcterms:created>
  <dcterms:modified xsi:type="dcterms:W3CDTF">2024-05-30T16:08:09Z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