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796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FS_5G_Femto_Sec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Peilin Liu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ZTE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Hua Song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China Mobile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1"/>
          <p:cNvGraphicFramePr/>
          <p:nvPr/>
        </p:nvGraphicFramePr>
        <p:xfrm>
          <a:off x="964797" y="1624395"/>
          <a:ext cx="7215505" cy="3985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/>
                <a:gridCol w="4024604"/>
                <a:gridCol w="659363"/>
                <a:gridCol w="622041"/>
              </a:tblGrid>
              <a:tr h="263958"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Meeting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</a:tr>
              <a:tr h="46092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US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227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SA3#117 (August)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altLang="en-GB" sz="1100" dirty="0">
                          <a:effectLst/>
                        </a:rPr>
                        <a:t>New solutions, s</a:t>
                      </a:r>
                      <a:r>
                        <a:rPr lang="en-GB" sz="1100" dirty="0">
                          <a:effectLst/>
                        </a:rPr>
                        <a:t>olution update</a:t>
                      </a:r>
                      <a:r>
                        <a:rPr lang="en-US" altLang="en-GB" sz="1100" dirty="0">
                          <a:effectLst/>
                        </a:rPr>
                        <a:t>s</a:t>
                      </a:r>
                      <a:r>
                        <a:rPr lang="en-GB" sz="1100" dirty="0">
                          <a:effectLst/>
                        </a:rPr>
                        <a:t> and evaluations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SA3#118 (October)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Start conclusion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178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SA3#119 (November)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</a:rPr>
                        <a:t>Finalise SID conclusions</a:t>
                      </a:r>
                      <a:endParaRPr lang="en-GB" sz="1100" dirty="0">
                        <a:effectLst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en-US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2105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US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US" sz="1100" dirty="0">
                          <a:effectLst/>
                        </a:rPr>
                        <a:t> (December)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US" altLang="zh-CN" sz="1100" dirty="0">
                          <a:effectLst/>
                        </a:rPr>
                        <a:t>approval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3958">
                <a:tc>
                  <a:txBody>
                    <a:bodyPr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 for prepared CRs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SA3#120 (Feb 2025)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630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SA3#121 (April 2025) 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</a:rPr>
                        <a:t>Finalise the </a:t>
                      </a:r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04825" y="112395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 4</a:t>
            </a:r>
            <a:endParaRPr lang="en-US" alt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ym typeface="+mn-ea"/>
              </a:rPr>
              <a:t>TR 33.7</a:t>
            </a:r>
            <a:r>
              <a:rPr lang="en-US" altLang="de-DE" sz="1200" dirty="0">
                <a:sym typeface="+mn-ea"/>
              </a:rPr>
              <a:t>45</a:t>
            </a:r>
            <a:r>
              <a:rPr lang="de-DE" altLang="de-DE" sz="1200" dirty="0">
                <a:sym typeface="+mn-ea"/>
              </a:rPr>
              <a:t> v0.2.0 </a:t>
            </a:r>
            <a:r>
              <a:rPr lang="de-DE" altLang="de-DE" sz="1200" dirty="0" err="1">
                <a:sym typeface="+mn-ea"/>
              </a:rPr>
              <a:t>contains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8</a:t>
            </a:r>
            <a:r>
              <a:rPr lang="de-DE" altLang="de-DE" sz="1200" dirty="0">
                <a:sym typeface="+mn-ea"/>
              </a:rPr>
              <a:t> key </a:t>
            </a:r>
            <a:r>
              <a:rPr lang="de-DE" altLang="de-DE" sz="1200" dirty="0" err="1">
                <a:sym typeface="+mn-ea"/>
              </a:rPr>
              <a:t>issues</a:t>
            </a:r>
            <a:r>
              <a:rPr lang="de-DE" altLang="de-DE" sz="1200" dirty="0">
                <a:sym typeface="+mn-ea"/>
              </a:rPr>
              <a:t> </a:t>
            </a:r>
            <a:r>
              <a:rPr lang="de-DE" altLang="de-DE" sz="1200" dirty="0" err="1">
                <a:sym typeface="+mn-ea"/>
              </a:rPr>
              <a:t>and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4</a:t>
            </a:r>
            <a:r>
              <a:rPr lang="de-DE" altLang="de-DE" sz="1200" dirty="0">
                <a:sym typeface="+mn-ea"/>
              </a:rPr>
              <a:t> solutions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sym typeface="+mn-ea"/>
              </a:rPr>
              <a:t>SA2’s work</a:t>
            </a:r>
            <a:r>
              <a:rPr lang="en-US" sz="1200" dirty="0">
                <a:cs typeface="+mn-ea"/>
                <a:sym typeface="+mn-ea"/>
              </a:rPr>
              <a:t> on FS_5G_Femto, TR 23.700-45</a:t>
            </a:r>
            <a:endParaRPr lang="en-US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  <a:sym typeface="+mn-ea"/>
              </a:rPr>
              <a:t>RAN3’s work on FS_NR_WAB_5GFemto, TR 38.799</a:t>
            </a:r>
            <a:endParaRPr lang="en-US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zh-CN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Unstable mechanisms/solutions in architecture aspect.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1030028</a:t>
                      </a:r>
                      <a:endParaRPr lang="en-GB" sz="1200" b="1" i="0" u="none" strike="noStrike" dirty="0" err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Next Radio (NR) Femto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FS_5G_Femto_Sec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TR 33.7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45</a:t>
                      </a:r>
                      <a:endParaRPr lang="en-US" altLang="en-GB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</a:rPr>
              <a:t>Solutions to existing KIs</a:t>
            </a:r>
            <a:endParaRPr lang="en-US" altLang="en-GB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  <a:sym typeface="+mn-ea"/>
              </a:rPr>
              <a:t>EN resolve and evaluations to solutions</a:t>
            </a:r>
            <a:endParaRPr lang="en-US" altLang="en-GB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  <a:sym typeface="+mn-ea"/>
              </a:rPr>
              <a:t>Agreement on the conclusions for the KIs</a:t>
            </a:r>
            <a:endParaRPr lang="en-US" alt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SA3#117 – 0.5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SA3#118 – 0</a:t>
            </a:r>
            <a:r>
              <a:rPr lang="en-US" altLang="en-GB" sz="1200" dirty="0">
                <a:sym typeface="+mn-ea"/>
              </a:rPr>
              <a:t>.</a:t>
            </a:r>
            <a:r>
              <a:rPr lang="en-GB" altLang="zh-CN" sz="1200" dirty="0">
                <a:sym typeface="+mn-ea"/>
              </a:rPr>
              <a:t>5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SA3#119 – 0.5</a:t>
            </a:r>
            <a:endParaRPr lang="en-GB" sz="1200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119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sym typeface="+mn-ea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the SID</a:t>
            </a:r>
            <a:r>
              <a:rPr lang="en-GB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,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send TR for information and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SA3#121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sym typeface="+mn-ea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the Normative text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1683</Words>
  <Application>WPS 演示</Application>
  <PresentationFormat>On-screen Show (4:3)</PresentationFormat>
  <Paragraphs>175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Aptos</vt:lpstr>
      <vt:lpstr>Segoe Print</vt:lpstr>
      <vt:lpstr>Office Theme</vt:lpstr>
      <vt:lpstr>1_Office Theme</vt:lpstr>
      <vt:lpstr>SA WG3 Status report for ‘FS_5G_Femto_Sec’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TR33.745_editor</cp:lastModifiedBy>
  <cp:revision>1310</cp:revision>
  <dcterms:created xsi:type="dcterms:W3CDTF">2008-08-30T09:32:00Z</dcterms:created>
  <dcterms:modified xsi:type="dcterms:W3CDTF">2024-05-30T02:16:20Z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</Properties>
</file>