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625" autoAdjust="0"/>
    <p:restoredTop sz="94980" autoAdjust="0"/>
  </p:normalViewPr>
  <p:slideViewPr>
    <p:cSldViewPr snapToGrid="0">
      <p:cViewPr varScale="1">
        <p:scale>
          <a:sx n="94" d="100"/>
          <a:sy n="94" d="100"/>
        </p:scale>
        <p:origin x="184" y="8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5/31/24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5/31/24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ACME_SBA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Charles Eckel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Cisco Systems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planned: 3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SA3#116 meeting: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Agree/update </a:t>
            </a: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solutions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SA3#117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meeting: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Update solutions and agree conclusions 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ACME_SBA overall 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800" dirty="0"/>
              <a:t>TR 33.776 with solutions for most key issues and evaluations for a few key issues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800" b="1" dirty="0"/>
              <a:t>Dependencies</a:t>
            </a:r>
            <a:endParaRPr lang="en-US" altLang="de-DE" sz="18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800" dirty="0"/>
              <a:t>None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800" b="1" dirty="0"/>
              <a:t>Contentious issues</a:t>
            </a:r>
            <a:endParaRPr lang="en-US" altLang="de-DE" sz="18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800" dirty="0"/>
              <a:t>None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800" b="1" dirty="0"/>
              <a:t>Focus for next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800" dirty="0"/>
              <a:t>Complete solutions and agree remaining evaluations and conclusions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de-DE" sz="1800" b="1" dirty="0"/>
              <a:t>Risks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800" dirty="0"/>
              <a:t>None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‘Feature Acronym’ status after SA3#116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FA59C0D-432D-6F2F-E1DE-A710617C23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6815422"/>
              </p:ext>
            </p:extLst>
          </p:nvPr>
        </p:nvGraphicFramePr>
        <p:xfrm>
          <a:off x="301625" y="1294534"/>
          <a:ext cx="8687832" cy="105410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48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4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3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4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74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6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1020040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of Automatic Certificate Management Environment (ACME) for the Service Based Architecture (SBA)</a:t>
                      </a:r>
                      <a:endParaRPr lang="en-GB" sz="1200" b="1" i="0" u="none" strike="noStrike" kern="120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FS_ACME_SBA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 2025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45%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20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None</a:t>
            </a:r>
            <a:endParaRPr lang="de-DE" altLang="de-DE" sz="14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8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 err="1"/>
              <a:t>Dependencies</a:t>
            </a:r>
            <a:r>
              <a:rPr lang="de-DE" altLang="de-DE" sz="18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8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1.5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4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8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1.5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8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SA3#120</a:t>
            </a:r>
            <a:endParaRPr kumimoji="0" lang="de-DE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ACME_SBA </a:t>
            </a:r>
            <a:r>
              <a:rPr lang="en-US" sz="2000" dirty="0">
                <a:solidFill>
                  <a:srgbClr val="FF0000"/>
                </a:solidFill>
              </a:rPr>
              <a:t>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?mso-contentType ?>
<spe:Receivers xmlns:spe="http://schemas.microsoft.com/sharepoint/event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8316</TotalTime>
  <Words>156</Words>
  <Application>Microsoft Macintosh PowerPoint</Application>
  <PresentationFormat>On-screen Show (4:3)</PresentationFormat>
  <Paragraphs>59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ACME_SBA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Charles Eckel</cp:lastModifiedBy>
  <cp:revision>1310</cp:revision>
  <dcterms:created xsi:type="dcterms:W3CDTF">2008-08-30T09:32:10Z</dcterms:created>
  <dcterms:modified xsi:type="dcterms:W3CDTF">2024-05-31T06:28:46Z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