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8"/>
  </p:handoutMasterIdLst>
  <p:sldIdLst>
    <p:sldId id="303" r:id="rId3"/>
    <p:sldId id="793" r:id="rId5"/>
    <p:sldId id="792" r:id="rId6"/>
    <p:sldId id="794" r:id="rId7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60" d="100"/>
          <a:sy n="60" d="100"/>
        </p:scale>
        <p:origin x="872" y="52"/>
      </p:cViewPr>
      <p:guideLst>
        <p:guide orient="horz" pos="219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7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commentAuthors" Target="commentAuthors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SA3#116,</a:t>
            </a: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5GMARCH_SEC_Ph3</a:t>
            </a:r>
            <a:endParaRPr lang="fr-FR" dirty="0"/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GB" sz="1800" b="1" dirty="0">
                <a:latin typeface="Arial" panose="020B0604020202020204" pitchFamily="34" charset="0"/>
              </a:rPr>
              <a:t>Xiaoting Huang</a:t>
            </a:r>
            <a:endParaRPr 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US" altLang="en-GB" sz="1800" b="1" dirty="0">
                <a:latin typeface="Arial" panose="020B0604020202020204" pitchFamily="34" charset="0"/>
              </a:rPr>
              <a:t>China Mobile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Font typeface="Symbol" panose="05050102010706020507" pitchFamily="18" charset="2"/>
              <a:buNone/>
            </a:pPr>
            <a:r>
              <a:rPr lang="en-US" alt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      1.5 TU</a:t>
            </a: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115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meeting: 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main issue of bulk registration solved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116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</a:t>
            </a:r>
            <a:r>
              <a:rPr lang="en-US" alt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Correction of protocol description and terminology alignement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 algn="l">
              <a:buClrTx/>
              <a:buSzTx/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SA3#11</a:t>
            </a:r>
            <a:r>
              <a:rPr lang="en-US" alt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7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 meeting:</a:t>
            </a: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  <a:p>
            <a:pPr marL="628650" lvl="1" indent="-342900" algn="l">
              <a:buSzTx/>
              <a:buFont typeface="Symbol" panose="05050102010706020507" pitchFamily="18" charset="2"/>
              <a:buChar char=""/>
            </a:pPr>
            <a:r>
              <a:rPr lang="en-US" sz="1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Finalise the normative text</a:t>
            </a:r>
            <a:endParaRPr lang="en-US" sz="1400" dirty="0" err="1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342900" lvl="0" indent="-342900" algn="l">
              <a:buClrTx/>
              <a:buSzTx/>
              <a:buFont typeface="Symbol" panose="05050102010706020507" pitchFamily="18" charset="2"/>
              <a:buChar char=""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03020" y="377190"/>
            <a:ext cx="62179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sym typeface="+mn-ea"/>
              </a:rPr>
              <a:t>5GMARCH_SEC_Ph3</a:t>
            </a:r>
            <a:r>
              <a:rPr lang="en-US" sz="2400" dirty="0">
                <a:solidFill>
                  <a:srgbClr val="FF0000"/>
                </a:solidFill>
              </a:rPr>
              <a:t> overall plan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  <a:endParaRPr lang="de-DE" altLang="de-DE" sz="1800" b="1" dirty="0"/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r>
              <a:rPr lang="en-GB" sz="1200" dirty="0">
                <a:cs typeface="+mn-ea"/>
                <a:sym typeface="+mn-ea"/>
              </a:rPr>
              <a:t>Feature is progressing according to plan</a:t>
            </a:r>
            <a:endParaRPr lang="en-GB" sz="1200" dirty="0">
              <a:cs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  <a:endParaRPr lang="de-DE" altLang="de-DE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SA6 5GMARCH_Ph3 potential update which has SA3 impact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None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Risks:</a:t>
            </a:r>
            <a:endParaRPr kumimoji="0" lang="en-US" altLang="zh-CN" sz="1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None identified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58064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sym typeface="+mn-ea"/>
              </a:rPr>
              <a:t>5GMARCH_SEC_Ph3</a:t>
            </a:r>
            <a:r>
              <a:rPr lang="en-US" sz="2000" dirty="0">
                <a:solidFill>
                  <a:srgbClr val="FF0000"/>
                </a:solidFill>
              </a:rPr>
              <a:t> status after SA3#116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1625" y="1287463"/>
          <a:ext cx="8687186" cy="59706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/>
                <a:gridCol w="2720340"/>
                <a:gridCol w="929191"/>
                <a:gridCol w="556709"/>
                <a:gridCol w="323284"/>
                <a:gridCol w="667362"/>
                <a:gridCol w="456211"/>
                <a:gridCol w="722689"/>
                <a:gridCol w="1378585"/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1030030</a:t>
                      </a:r>
                      <a:endParaRPr lang="en-GB" sz="1200" b="1" i="0" u="none" strike="noStrike" dirty="0" err="1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Security aspects for MSGin5G Service Phase 3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5GMARCH_SEC_Ph3</a:t>
                      </a:r>
                      <a:endParaRPr lang="en-GB" sz="1200" b="1" i="0" u="none" strike="noStrike" kern="1200" dirty="0" err="1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Mar-2024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 err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marL="0" lvl="1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sym typeface="+mn-ea"/>
                        </a:rPr>
                        <a:t>Correction of protocol description and terminology alignement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  <a:endParaRPr lang="de-DE" altLang="de-DE" sz="18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None</a:t>
            </a: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  <a:endParaRPr lang="de-DE" altLang="de-DE" sz="1600" b="1" dirty="0"/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r>
              <a:rPr lang="en-US" altLang="en-GB" sz="1200" dirty="0">
                <a:cs typeface="+mn-ea"/>
                <a:sym typeface="+mn-ea"/>
              </a:rPr>
              <a:t>SA6 5GMARCH_Ph3 potential update which has SA3 impact</a:t>
            </a:r>
            <a:endParaRPr lang="en-US" altLang="en-GB" sz="1200" dirty="0">
              <a:cs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</a:t>
            </a:r>
            <a:r>
              <a:rPr lang="en-US" altLang="en-GB" sz="1200" dirty="0"/>
              <a:t>115</a:t>
            </a:r>
            <a:r>
              <a:rPr lang="en-GB" sz="1200" dirty="0"/>
              <a:t> -</a:t>
            </a:r>
            <a:r>
              <a:rPr lang="en-US" altLang="en-GB" sz="1200" dirty="0"/>
              <a:t> 0.5</a:t>
            </a:r>
            <a:endParaRPr lang="en-US" alt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SA3#116 - 0.5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</a:t>
            </a:r>
            <a:r>
              <a:rPr lang="en-US" altLang="en-GB" sz="1200" dirty="0"/>
              <a:t>11</a:t>
            </a:r>
            <a:r>
              <a:rPr lang="en-US" altLang="en-GB" sz="1200" dirty="0">
                <a:cs typeface="+mn-ea"/>
              </a:rPr>
              <a:t>7 - 0.5</a:t>
            </a: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SA3#117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673758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sym typeface="+mn-ea"/>
              </a:rPr>
              <a:t>5GMARCH_SEC_Ph3</a:t>
            </a:r>
            <a:r>
              <a:rPr lang="en-US" sz="2000" dirty="0">
                <a:solidFill>
                  <a:srgbClr val="FF0000"/>
                </a:solidFill>
              </a:rPr>
              <a:t> pending work and plan for completion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941</Words>
  <Application>WPS 演示</Application>
  <PresentationFormat>On-screen Show (4:3)</PresentationFormat>
  <Paragraphs>97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4" baseType="lpstr">
      <vt:lpstr>Arial</vt:lpstr>
      <vt:lpstr>宋体</vt:lpstr>
      <vt:lpstr>Wingdings</vt:lpstr>
      <vt:lpstr>Calibri</vt:lpstr>
      <vt:lpstr>Times New Roman</vt:lpstr>
      <vt:lpstr>Symbol</vt:lpstr>
      <vt:lpstr>Calibri</vt:lpstr>
      <vt:lpstr>微软雅黑</vt:lpstr>
      <vt:lpstr>Arial Unicode MS</vt:lpstr>
      <vt:lpstr>Office Theme</vt:lpstr>
      <vt:lpstr>SA WG3 Status report for ‘Feature acronym’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cmcc</cp:lastModifiedBy>
  <cp:revision>1307</cp:revision>
  <dcterms:created xsi:type="dcterms:W3CDTF">2008-08-30T09:32:00Z</dcterms:created>
  <dcterms:modified xsi:type="dcterms:W3CDTF">2024-05-31T05:06:31Z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E038DEFE2F7B47249C8C62868EB8C233</vt:lpwstr>
  </property>
  <property fmtid="{D5CDD505-2E9C-101B-9397-08002B2CF9AE}" pid="14" name="KSOProductBuildVer">
    <vt:lpwstr>2052-11.8.2.12085</vt:lpwstr>
  </property>
</Properties>
</file>