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303" r:id="rId7"/>
    <p:sldId id="795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9C9C9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8" d="100"/>
          <a:sy n="108" d="100"/>
        </p:scale>
        <p:origin x="4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</a:t>
            </a:r>
            <a:r>
              <a:rPr lang="en-US" altLang="de-DE" sz="1200" dirty="0">
                <a:solidFill>
                  <a:schemeClr val="bg1"/>
                </a:solidFill>
              </a:rPr>
              <a:t>1</a:t>
            </a:r>
            <a:r>
              <a:rPr lang="pl-PL" altLang="de-DE" sz="1200" dirty="0">
                <a:solidFill>
                  <a:schemeClr val="bg1"/>
                </a:solidFill>
              </a:rPr>
              <a:t> </a:t>
            </a:r>
            <a:r>
              <a:rPr lang="en-US" altLang="de-DE" sz="1200" dirty="0">
                <a:solidFill>
                  <a:schemeClr val="bg1"/>
                </a:solidFill>
              </a:rPr>
              <a:t>M</a:t>
            </a:r>
            <a:r>
              <a:rPr lang="en-US" altLang="zh-CN" sz="1200" dirty="0">
                <a:solidFill>
                  <a:schemeClr val="bg1"/>
                </a:solidFill>
              </a:rPr>
              <a:t>ay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2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6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altLang="zh-CN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FS_NG_RTC_SEC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 err="1">
                <a:latin typeface="Arial" charset="0"/>
              </a:rPr>
              <a:t>Fei</a:t>
            </a:r>
            <a:r>
              <a:rPr lang="en-US" altLang="zh-CN" sz="1800" b="1" dirty="0">
                <a:latin typeface="Arial" charset="0"/>
              </a:rPr>
              <a:t>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230362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</a:rPr>
              <a:t>Status after</a:t>
            </a:r>
            <a:r>
              <a:rPr lang="en-CA" sz="1800" b="1" dirty="0">
                <a:latin typeface="Calibri" panose="020F0502020204030204" pitchFamily="34" charset="0"/>
              </a:rPr>
              <a:t> </a:t>
            </a:r>
            <a:r>
              <a:rPr lang="pl-PL" altLang="zh-CN" sz="1800" b="1" dirty="0">
                <a:latin typeface="Calibri" panose="020F0502020204030204" pitchFamily="34" charset="0"/>
              </a:rPr>
              <a:t>SA3#11</a:t>
            </a:r>
            <a:r>
              <a:rPr lang="en-US" altLang="zh-CN" sz="1800" b="1" dirty="0">
                <a:latin typeface="Calibri" panose="020F0502020204030204" pitchFamily="34" charset="0"/>
              </a:rPr>
              <a:t>1</a:t>
            </a:r>
            <a:r>
              <a:rPr lang="pl-PL" altLang="zh-CN" sz="1800" b="1" dirty="0">
                <a:latin typeface="Calibri" panose="020F0502020204030204" pitchFamily="34" charset="0"/>
              </a:rPr>
              <a:t> </a:t>
            </a:r>
            <a:r>
              <a:rPr lang="en-CA" sz="1800" b="1" dirty="0">
                <a:latin typeface="Calibri" panose="020F0502020204030204" pitchFamily="34" charset="0"/>
              </a:rPr>
              <a:t>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</a:rPr>
              <a:t>TR has been sent for approval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on security aspects for SBA in IMS has been completed.</a:t>
            </a:r>
          </a:p>
          <a:p>
            <a:pPr marL="0" indent="0">
              <a:buNone/>
            </a:pPr>
            <a:r>
              <a:rPr lang="pl-PL" altLang="zh-CN" sz="1600" b="1" dirty="0">
                <a:latin typeface="Calibri" panose="020F0502020204030204" pitchFamily="34" charset="0"/>
              </a:rPr>
              <a:t>Overall plan: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</a:t>
            </a:r>
            <a:r>
              <a:rPr lang="pl-PL" altLang="zh-CN" sz="1400" dirty="0">
                <a:latin typeface="Calibri" panose="020F0502020204030204" pitchFamily="34" charset="0"/>
              </a:rPr>
              <a:t>2</a:t>
            </a:r>
            <a:r>
              <a:rPr lang="en-GB" altLang="zh-CN" sz="1400" dirty="0">
                <a:latin typeface="Calibri" panose="020F0502020204030204" pitchFamily="34" charset="0"/>
              </a:rPr>
              <a:t> (</a:t>
            </a:r>
            <a:r>
              <a:rPr lang="pl-PL" altLang="zh-CN" sz="1400" dirty="0">
                <a:latin typeface="Calibri" panose="020F0502020204030204" pitchFamily="34" charset="0"/>
              </a:rPr>
              <a:t>August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  <a:endParaRPr lang="pl-PL" altLang="zh-CN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Completion of the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on security aspects for data channel usage in IMS </a:t>
            </a:r>
          </a:p>
          <a:p>
            <a:pPr marL="0" lv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zh-CN" sz="1600" b="1" dirty="0">
                <a:latin typeface="Calibri" panose="020F0502020204030204" pitchFamily="34" charset="0"/>
              </a:rPr>
              <a:t>Contentious Issues: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400" dirty="0"/>
              <a:t>None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8638</TotalTime>
  <Words>79</Words>
  <Application>Microsoft Office PowerPoint</Application>
  <PresentationFormat>全屏显示(4:3)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FS_NG_RTC_SEC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HW-4</cp:lastModifiedBy>
  <cp:revision>1336</cp:revision>
  <dcterms:created xsi:type="dcterms:W3CDTF">2008-08-30T09:32:10Z</dcterms:created>
  <dcterms:modified xsi:type="dcterms:W3CDTF">2023-06-01T09:20:01Z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(3)WhKqsufptpi2bXyci7A9Jq5sx3m1KPxNijX02t+Hqu34+V2WCKru/OKx+rhlh0fFoCZLrl/5
fiFIRo/MsjNL/aakoKtL6pjE0wMoSrPhIt9+W6QGgdWtZKR+WLo+wFR0nnj7HuSLxsfnrZYY
Wf2ykgqgdhaYCdgxVxDRnqEultoRBsA4vFkOr51eSIDwEvws2wJ+eIDsEtZLqPU+wVCmNU0S
f+KFqQdbfO5cREYlr1</vt:lpwstr>
  </property>
  <property fmtid="{D5CDD505-2E9C-101B-9397-08002B2CF9AE}" pid="10" name="_2015_ms_pID_7253431">
    <vt:lpwstr>LJymAh8NkwdlKoRx4tKgyVqCu/j16fsGyAi45YXi4lYz8H5UA73G4Z
3olWzhWG7ltFxs1KJO19VqHe5bjxewJCP7wx1LzTr5++2x/HVX9oDR1RnB+zaU0qkfnYCyVT
FztZtCm7vmVvXZp1LomrQtLmX0815CLOUX6kJ9sywU6URuZHdCbjeVs39XsOLv0eZk/B64zS
eyBqTD3ZMo6Ckf/bJhWV891jbYPdXhLT5FhF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4w==</vt:lpwstr>
  </property>
</Properties>
</file>